
<file path=[Content_Types].xml><?xml version="1.0" encoding="utf-8"?>
<Types xmlns="http://schemas.openxmlformats.org/package/2006/content-types">
  <Default Extension="png" ContentType="image/png"/>
  <Default Extension="xlsm" ContentType="application/vnd.ms-excel.sheet.macroEnabled.12"/>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21602700" cy="32404050"/>
  <p:notesSz cx="6858000" cy="9144000"/>
  <p:defaultTextStyle>
    <a:defPPr>
      <a:defRPr lang="zh-TW"/>
    </a:defPPr>
    <a:lvl1pPr marL="0" algn="l" defTabSz="3086100" rtl="0" eaLnBrk="1" latinLnBrk="0" hangingPunct="1">
      <a:defRPr sz="6100" kern="1200">
        <a:solidFill>
          <a:schemeClr val="tx1"/>
        </a:solidFill>
        <a:latin typeface="+mn-lt"/>
        <a:ea typeface="+mn-ea"/>
        <a:cs typeface="+mn-cs"/>
      </a:defRPr>
    </a:lvl1pPr>
    <a:lvl2pPr marL="1543050" algn="l" defTabSz="3086100" rtl="0" eaLnBrk="1" latinLnBrk="0" hangingPunct="1">
      <a:defRPr sz="6100" kern="1200">
        <a:solidFill>
          <a:schemeClr val="tx1"/>
        </a:solidFill>
        <a:latin typeface="+mn-lt"/>
        <a:ea typeface="+mn-ea"/>
        <a:cs typeface="+mn-cs"/>
      </a:defRPr>
    </a:lvl2pPr>
    <a:lvl3pPr marL="3086100" algn="l" defTabSz="3086100" rtl="0" eaLnBrk="1" latinLnBrk="0" hangingPunct="1">
      <a:defRPr sz="6100" kern="1200">
        <a:solidFill>
          <a:schemeClr val="tx1"/>
        </a:solidFill>
        <a:latin typeface="+mn-lt"/>
        <a:ea typeface="+mn-ea"/>
        <a:cs typeface="+mn-cs"/>
      </a:defRPr>
    </a:lvl3pPr>
    <a:lvl4pPr marL="4629150" algn="l" defTabSz="3086100" rtl="0" eaLnBrk="1" latinLnBrk="0" hangingPunct="1">
      <a:defRPr sz="6100" kern="1200">
        <a:solidFill>
          <a:schemeClr val="tx1"/>
        </a:solidFill>
        <a:latin typeface="+mn-lt"/>
        <a:ea typeface="+mn-ea"/>
        <a:cs typeface="+mn-cs"/>
      </a:defRPr>
    </a:lvl4pPr>
    <a:lvl5pPr marL="6172200" algn="l" defTabSz="3086100" rtl="0" eaLnBrk="1" latinLnBrk="0" hangingPunct="1">
      <a:defRPr sz="6100" kern="1200">
        <a:solidFill>
          <a:schemeClr val="tx1"/>
        </a:solidFill>
        <a:latin typeface="+mn-lt"/>
        <a:ea typeface="+mn-ea"/>
        <a:cs typeface="+mn-cs"/>
      </a:defRPr>
    </a:lvl5pPr>
    <a:lvl6pPr marL="7715250" algn="l" defTabSz="3086100" rtl="0" eaLnBrk="1" latinLnBrk="0" hangingPunct="1">
      <a:defRPr sz="6100" kern="1200">
        <a:solidFill>
          <a:schemeClr val="tx1"/>
        </a:solidFill>
        <a:latin typeface="+mn-lt"/>
        <a:ea typeface="+mn-ea"/>
        <a:cs typeface="+mn-cs"/>
      </a:defRPr>
    </a:lvl6pPr>
    <a:lvl7pPr marL="9258300" algn="l" defTabSz="3086100" rtl="0" eaLnBrk="1" latinLnBrk="0" hangingPunct="1">
      <a:defRPr sz="6100" kern="1200">
        <a:solidFill>
          <a:schemeClr val="tx1"/>
        </a:solidFill>
        <a:latin typeface="+mn-lt"/>
        <a:ea typeface="+mn-ea"/>
        <a:cs typeface="+mn-cs"/>
      </a:defRPr>
    </a:lvl7pPr>
    <a:lvl8pPr marL="10801350" algn="l" defTabSz="3086100" rtl="0" eaLnBrk="1" latinLnBrk="0" hangingPunct="1">
      <a:defRPr sz="6100" kern="1200">
        <a:solidFill>
          <a:schemeClr val="tx1"/>
        </a:solidFill>
        <a:latin typeface="+mn-lt"/>
        <a:ea typeface="+mn-ea"/>
        <a:cs typeface="+mn-cs"/>
      </a:defRPr>
    </a:lvl8pPr>
    <a:lvl9pPr marL="12344400" algn="l" defTabSz="3086100" rtl="0" eaLnBrk="1" latinLnBrk="0" hangingPunct="1">
      <a:defRPr sz="6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33CC"/>
    <a:srgbClr val="0066FF"/>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5" d="100"/>
          <a:sy n="25" d="100"/>
        </p:scale>
        <p:origin x="-1476" y="1086"/>
      </p:cViewPr>
      <p:guideLst>
        <p:guide orient="horz" pos="10206"/>
        <p:guide pos="68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Macro-Enabled_Worksheet1.xlsm"/></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Macro-Enabled_Worksheet4.xlsm"/></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spc="0" baseline="0">
                <a:solidFill>
                  <a:schemeClr val="tx1"/>
                </a:solidFill>
                <a:latin typeface="+mn-lt"/>
                <a:ea typeface="+mn-ea"/>
                <a:cs typeface="+mn-cs"/>
              </a:defRPr>
            </a:pPr>
            <a:r>
              <a:rPr lang="en-US" sz="3200" b="1" dirty="0" smtClean="0">
                <a:solidFill>
                  <a:srgbClr val="C4593C"/>
                </a:solidFill>
              </a:rPr>
              <a:t>Chart</a:t>
            </a:r>
            <a:r>
              <a:rPr lang="en-US" sz="3200" b="1" baseline="0" dirty="0" smtClean="0">
                <a:solidFill>
                  <a:srgbClr val="C4593C"/>
                </a:solidFill>
              </a:rPr>
              <a:t> Title</a:t>
            </a:r>
            <a:endParaRPr lang="en-US" sz="3200" b="1" dirty="0">
              <a:solidFill>
                <a:srgbClr val="C4593C"/>
              </a:solidFill>
            </a:endParaRPr>
          </a:p>
        </c:rich>
      </c:tx>
      <c:layout>
        <c:manualLayout>
          <c:xMode val="edge"/>
          <c:yMode val="edge"/>
          <c:x val="0.31977639488861598"/>
          <c:y val="5.7677864208368498E-2"/>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dPt>
          <c:dPt>
            <c:idx val="1"/>
            <c:bubble3D val="0"/>
            <c:spPr>
              <a:solidFill>
                <a:srgbClr val="41B6E6"/>
              </a:solidFill>
              <a:ln w="11160">
                <a:solidFill>
                  <a:srgbClr val="FFFFFF"/>
                </a:solidFill>
                <a:prstDash val="solid"/>
              </a:ln>
            </c:spPr>
          </c:dPt>
          <c:dPt>
            <c:idx val="2"/>
            <c:bubble3D val="0"/>
            <c:spPr>
              <a:solidFill>
                <a:srgbClr val="E56D54"/>
              </a:solidFill>
              <a:ln w="11160">
                <a:solidFill>
                  <a:srgbClr val="FFFFFF"/>
                </a:solidFill>
                <a:prstDash val="solid"/>
              </a:ln>
            </c:spPr>
          </c:dPt>
          <c:cat>
            <c:strRef>
              <c:f>Sheet1!$A$2:$A$4</c:f>
              <c:strCache>
                <c:ptCount val="3"/>
                <c:pt idx="0">
                  <c:v>Series 1</c:v>
                </c:pt>
                <c:pt idx="1">
                  <c:v>Series 2</c:v>
                </c:pt>
                <c:pt idx="2">
                  <c:v>Series 3</c:v>
                </c:pt>
              </c:strCache>
            </c:strRef>
          </c:cat>
          <c:val>
            <c:numRef>
              <c:f>Sheet1!$B$2:$B$4</c:f>
              <c:numCache>
                <c:formatCode>General</c:formatCode>
                <c:ptCount val="3"/>
                <c:pt idx="0">
                  <c:v>8.1999999999999993</c:v>
                </c:pt>
                <c:pt idx="1">
                  <c:v>3.2</c:v>
                </c:pt>
                <c:pt idx="2">
                  <c:v>1.4</c:v>
                </c:pt>
              </c:numCache>
            </c:numRef>
          </c:val>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ayout>
        <c:manualLayout>
          <c:xMode val="edge"/>
          <c:yMode val="edge"/>
          <c:x val="0.11139899969988901"/>
          <c:y val="0.89354195260385805"/>
          <c:w val="0.78746864812404405"/>
          <c:h val="7.3836395450568498E-2"/>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zh-TW"/>
        </a:p>
      </c:txPr>
    </c:legend>
    <c:plotVisOnly val="1"/>
    <c:dispBlanksAs val="gap"/>
    <c:showDLblsOverMax val="0"/>
  </c:chart>
  <c:spPr>
    <a:noFill/>
    <a:ln>
      <a:noFill/>
    </a:ln>
  </c:spPr>
  <c:txPr>
    <a:bodyPr/>
    <a:lstStyle/>
    <a:p>
      <a:pPr>
        <a:defRPr/>
      </a:pPr>
      <a:endParaRPr lang="zh-TW"/>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smtClean="0">
                <a:solidFill>
                  <a:srgbClr val="C4593C"/>
                </a:solidFill>
              </a:rPr>
              <a:t>Chart Title</a:t>
            </a:r>
            <a:endParaRPr lang="en-US" sz="3200" b="1" dirty="0">
              <a:solidFill>
                <a:srgbClr val="C4593C"/>
              </a:solidFill>
            </a:endParaRPr>
          </a:p>
        </c:rich>
      </c:tx>
      <c:layout>
        <c:manualLayout>
          <c:xMode val="edge"/>
          <c:yMode val="edge"/>
          <c:x val="0.26578038991450997"/>
          <c:y val="0.10371307011441699"/>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dPt>
          <c:dPt>
            <c:idx val="1"/>
            <c:bubble3D val="0"/>
            <c:spPr>
              <a:solidFill>
                <a:srgbClr val="41B6E6"/>
              </a:solidFill>
              <a:ln w="11160">
                <a:solidFill>
                  <a:srgbClr val="FFFFFF"/>
                </a:solidFill>
                <a:prstDash val="solid"/>
              </a:ln>
            </c:spPr>
          </c:dPt>
          <c:dPt>
            <c:idx val="2"/>
            <c:bubble3D val="0"/>
            <c:spPr>
              <a:solidFill>
                <a:srgbClr val="E56D54"/>
              </a:solidFill>
              <a:ln w="11160">
                <a:solidFill>
                  <a:srgbClr val="FFFFFF"/>
                </a:solidFill>
                <a:prstDash val="solid"/>
              </a:ln>
            </c:spPr>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1.4</c:v>
                </c:pt>
              </c:numCache>
            </c:numRef>
          </c:val>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zh-TW"/>
          </a:p>
        </c:txPr>
      </c:legendEntry>
      <c:layout>
        <c:manualLayout>
          <c:xMode val="edge"/>
          <c:yMode val="edge"/>
          <c:x val="2.4733848212852901E-2"/>
          <c:y val="0.80265924102539998"/>
          <c:w val="0.96966312131297205"/>
          <c:h val="0.11598536452599401"/>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zh-TW"/>
        </a:p>
      </c:txPr>
    </c:legend>
    <c:plotVisOnly val="1"/>
    <c:dispBlanksAs val="gap"/>
    <c:showDLblsOverMax val="0"/>
  </c:chart>
  <c:spPr>
    <a:noFill/>
    <a:ln>
      <a:noFill/>
    </a:ln>
  </c:spPr>
  <c:txPr>
    <a:bodyPr/>
    <a:lstStyle/>
    <a:p>
      <a:pPr>
        <a:defRPr/>
      </a:pPr>
      <a:endParaRPr lang="zh-TW"/>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smtClean="0">
                <a:solidFill>
                  <a:srgbClr val="C4593C"/>
                </a:solidFill>
              </a:rPr>
              <a:t>Chart Title</a:t>
            </a:r>
            <a:endParaRPr lang="en-US" sz="3200" b="1" dirty="0">
              <a:solidFill>
                <a:srgbClr val="C4593C"/>
              </a:solidFill>
            </a:endParaRPr>
          </a:p>
        </c:rich>
      </c:tx>
      <c:layout>
        <c:manualLayout>
          <c:xMode val="edge"/>
          <c:yMode val="edge"/>
          <c:x val="0.26578038991450997"/>
          <c:y val="0.10371307011441699"/>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dPt>
          <c:dPt>
            <c:idx val="1"/>
            <c:bubble3D val="0"/>
            <c:spPr>
              <a:solidFill>
                <a:srgbClr val="41B6E6"/>
              </a:solidFill>
              <a:ln w="11160">
                <a:solidFill>
                  <a:srgbClr val="FFFFFF"/>
                </a:solidFill>
                <a:prstDash val="solid"/>
              </a:ln>
            </c:spPr>
          </c:dPt>
          <c:dPt>
            <c:idx val="2"/>
            <c:bubble3D val="0"/>
            <c:spPr>
              <a:solidFill>
                <a:srgbClr val="E56D54"/>
              </a:solidFill>
              <a:ln w="11160">
                <a:solidFill>
                  <a:srgbClr val="FFFFFF"/>
                </a:solidFill>
                <a:prstDash val="solid"/>
              </a:ln>
            </c:spPr>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6.4</c:v>
                </c:pt>
              </c:numCache>
            </c:numRef>
          </c:val>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zh-TW"/>
          </a:p>
        </c:txPr>
      </c:legendEntry>
      <c:layout>
        <c:manualLayout>
          <c:xMode val="edge"/>
          <c:yMode val="edge"/>
          <c:x val="2.4733848212852901E-2"/>
          <c:y val="0.80265924102539998"/>
          <c:w val="0.96966312131297205"/>
          <c:h val="0.11598536452599401"/>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zh-TW"/>
        </a:p>
      </c:txPr>
    </c:legend>
    <c:plotVisOnly val="1"/>
    <c:dispBlanksAs val="gap"/>
    <c:showDLblsOverMax val="0"/>
  </c:chart>
  <c:spPr>
    <a:noFill/>
    <a:ln>
      <a:noFill/>
    </a:ln>
  </c:spPr>
  <c:txPr>
    <a:bodyPr/>
    <a:lstStyle/>
    <a:p>
      <a:pPr>
        <a:defRPr/>
      </a:pPr>
      <a:endParaRPr lang="zh-TW"/>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970" b="1" i="0" u="none" strike="noStrike" kern="1200" spc="0" baseline="0">
                <a:solidFill>
                  <a:schemeClr val="tx1"/>
                </a:solidFill>
                <a:latin typeface="Arial" charset="0"/>
                <a:ea typeface="Arial" charset="0"/>
                <a:cs typeface="Arial" charset="0"/>
              </a:defRPr>
            </a:pPr>
            <a:r>
              <a:rPr lang="en-US" sz="3600" b="1" dirty="0" smtClean="0">
                <a:solidFill>
                  <a:srgbClr val="C4593C"/>
                </a:solidFill>
                <a:latin typeface="Arial" charset="0"/>
                <a:ea typeface="Arial" charset="0"/>
                <a:cs typeface="Arial" charset="0"/>
              </a:rPr>
              <a:t>Chart</a:t>
            </a:r>
            <a:r>
              <a:rPr lang="en-US" sz="3600" b="1" baseline="0" dirty="0" smtClean="0">
                <a:solidFill>
                  <a:srgbClr val="C4593C"/>
                </a:solidFill>
                <a:latin typeface="Arial" charset="0"/>
                <a:ea typeface="Arial" charset="0"/>
                <a:cs typeface="Arial" charset="0"/>
              </a:rPr>
              <a:t> Title</a:t>
            </a:r>
            <a:endParaRPr lang="en-US" sz="3600" b="1" dirty="0">
              <a:solidFill>
                <a:srgbClr val="C4593C"/>
              </a:solidFill>
              <a:latin typeface="Arial" charset="0"/>
              <a:ea typeface="Arial" charset="0"/>
              <a:cs typeface="Arial" charset="0"/>
            </a:endParaRPr>
          </a:p>
        </c:rich>
      </c:tx>
      <c:layout>
        <c:manualLayout>
          <c:xMode val="edge"/>
          <c:yMode val="edge"/>
          <c:x val="0.38284917498069099"/>
          <c:y val="2.46956303721842E-2"/>
        </c:manualLayout>
      </c:layout>
      <c:overlay val="0"/>
      <c:spPr>
        <a:noFill/>
        <a:ln w="37084">
          <a:noFill/>
        </a:ln>
      </c:spPr>
    </c:title>
    <c:autoTitleDeleted val="0"/>
    <c:plotArea>
      <c:layout>
        <c:manualLayout>
          <c:layoutTarget val="inner"/>
          <c:xMode val="edge"/>
          <c:yMode val="edge"/>
          <c:x val="5.9650506024880201E-2"/>
          <c:y val="0.189494614595316"/>
          <c:w val="0.89237340955380096"/>
          <c:h val="0.61769158787392597"/>
        </c:manualLayout>
      </c:layout>
      <c:barChart>
        <c:barDir val="col"/>
        <c:grouping val="clustered"/>
        <c:varyColors val="0"/>
        <c:ser>
          <c:idx val="0"/>
          <c:order val="0"/>
          <c:tx>
            <c:strRef>
              <c:f>Sheet1!$B$1</c:f>
              <c:strCache>
                <c:ptCount val="1"/>
                <c:pt idx="0">
                  <c:v>Series 1</c:v>
                </c:pt>
              </c:strCache>
            </c:strRef>
          </c:tx>
          <c:spPr>
            <a:solidFill>
              <a:srgbClr val="005BBB"/>
            </a:solidFill>
            <a:ln w="37084">
              <a:noFill/>
            </a:ln>
          </c:spPr>
          <c:invertIfNegative val="0"/>
          <c:cat>
            <c:strRef>
              <c:f>Sheet1!$A$2:$A$5</c:f>
              <c:strCache>
                <c:ptCount val="4"/>
                <c:pt idx="0">
                  <c:v>category </c:v>
                </c:pt>
                <c:pt idx="1">
                  <c:v>category </c:v>
                </c:pt>
                <c:pt idx="2">
                  <c:v>category </c:v>
                </c:pt>
                <c:pt idx="3">
                  <c:v>category </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spPr>
            <a:solidFill>
              <a:srgbClr val="41B6E6"/>
            </a:solidFill>
            <a:ln w="37084">
              <a:noFill/>
            </a:ln>
          </c:spPr>
          <c:invertIfNegative val="0"/>
          <c:cat>
            <c:strRef>
              <c:f>Sheet1!$A$2:$A$5</c:f>
              <c:strCache>
                <c:ptCount val="4"/>
                <c:pt idx="0">
                  <c:v>category </c:v>
                </c:pt>
                <c:pt idx="1">
                  <c:v>category </c:v>
                </c:pt>
                <c:pt idx="2">
                  <c:v>category </c:v>
                </c:pt>
                <c:pt idx="3">
                  <c:v>category </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spPr>
            <a:solidFill>
              <a:srgbClr val="E56D54"/>
            </a:solidFill>
            <a:ln w="37084">
              <a:noFill/>
            </a:ln>
          </c:spPr>
          <c:invertIfNegative val="0"/>
          <c:cat>
            <c:strRef>
              <c:f>Sheet1!$A$2:$A$5</c:f>
              <c:strCache>
                <c:ptCount val="4"/>
                <c:pt idx="0">
                  <c:v>category </c:v>
                </c:pt>
                <c:pt idx="1">
                  <c:v>category </c:v>
                </c:pt>
                <c:pt idx="2">
                  <c:v>category </c:v>
                </c:pt>
                <c:pt idx="3">
                  <c:v>category </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219"/>
        <c:overlap val="-27"/>
        <c:axId val="52126208"/>
        <c:axId val="51439296"/>
      </c:barChart>
      <c:catAx>
        <c:axId val="52126208"/>
        <c:scaling>
          <c:orientation val="minMax"/>
        </c:scaling>
        <c:delete val="0"/>
        <c:axPos val="b"/>
        <c:numFmt formatCode="General" sourceLinked="1"/>
        <c:majorTickMark val="none"/>
        <c:minorTickMark val="none"/>
        <c:tickLblPos val="nextTo"/>
        <c:spPr>
          <a:noFill/>
          <a:ln w="87983" cap="flat" cmpd="sng" algn="ctr">
            <a:solidFill>
              <a:schemeClr val="bg2">
                <a:lumMod val="50000"/>
              </a:schemeClr>
            </a:solidFill>
            <a:round/>
          </a:ln>
          <a:effectLst/>
        </c:spPr>
        <c:txPr>
          <a:bodyPr rot="-60000000" spcFirstLastPara="1" vertOverflow="ellipsis" vert="horz" wrap="square" anchor="ctr" anchorCtr="1"/>
          <a:lstStyle/>
          <a:p>
            <a:pPr>
              <a:defRPr sz="2800" b="0" i="0" u="none" strike="noStrike" kern="1200" baseline="0">
                <a:solidFill>
                  <a:schemeClr val="tx1"/>
                </a:solidFill>
                <a:latin typeface="Arial" charset="0"/>
                <a:ea typeface="Arial" charset="0"/>
                <a:cs typeface="Arial" charset="0"/>
              </a:defRPr>
            </a:pPr>
            <a:endParaRPr lang="zh-TW"/>
          </a:p>
        </c:txPr>
        <c:crossAx val="51439296"/>
        <c:crosses val="autoZero"/>
        <c:auto val="1"/>
        <c:lblAlgn val="ctr"/>
        <c:lblOffset val="100"/>
        <c:noMultiLvlLbl val="0"/>
      </c:catAx>
      <c:valAx>
        <c:axId val="51439296"/>
        <c:scaling>
          <c:orientation val="minMax"/>
        </c:scaling>
        <c:delete val="0"/>
        <c:axPos val="l"/>
        <c:majorGridlines>
          <c:spPr>
            <a:ln w="20304" cap="flat" cmpd="sng" algn="ctr">
              <a:solidFill>
                <a:schemeClr val="tx1">
                  <a:lumMod val="60000"/>
                  <a:lumOff val="40000"/>
                </a:schemeClr>
              </a:solidFill>
              <a:prstDash val="dash"/>
              <a:round/>
            </a:ln>
            <a:effectLst/>
          </c:spPr>
        </c:majorGridlines>
        <c:numFmt formatCode="General" sourceLinked="1"/>
        <c:majorTickMark val="none"/>
        <c:minorTickMark val="none"/>
        <c:tickLblPos val="nextTo"/>
        <c:spPr>
          <a:ln w="9271">
            <a:noFill/>
          </a:ln>
        </c:spPr>
        <c:txPr>
          <a:bodyPr rot="-60000000" spcFirstLastPara="1" vertOverflow="ellipsis" vert="horz" wrap="square" anchor="ctr" anchorCtr="1"/>
          <a:lstStyle/>
          <a:p>
            <a:pPr>
              <a:defRPr sz="2552" b="0" i="0" u="none" strike="noStrike" kern="1200" baseline="0">
                <a:solidFill>
                  <a:schemeClr val="tx1"/>
                </a:solidFill>
                <a:latin typeface="Arial" charset="0"/>
                <a:ea typeface="Arial" charset="0"/>
                <a:cs typeface="Arial" charset="0"/>
              </a:defRPr>
            </a:pPr>
            <a:endParaRPr lang="zh-TW"/>
          </a:p>
        </c:txPr>
        <c:crossAx val="52126208"/>
        <c:crosses val="autoZero"/>
        <c:crossBetween val="between"/>
      </c:valAx>
      <c:spPr>
        <a:noFill/>
        <a:ln w="37084">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zh-TW"/>
          </a:p>
        </c:txPr>
      </c:legendEntry>
      <c:layout>
        <c:manualLayout>
          <c:xMode val="edge"/>
          <c:yMode val="edge"/>
          <c:x val="0.24603309371156001"/>
          <c:y val="0.93121241547064004"/>
          <c:w val="0.49653017319412801"/>
          <c:h val="6.0968015008725798E-2"/>
        </c:manualLayout>
      </c:layout>
      <c:overlay val="0"/>
      <c:spPr>
        <a:noFill/>
        <a:ln w="37084">
          <a:noFill/>
        </a:ln>
      </c:spPr>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zh-TW"/>
        </a:p>
      </c:txPr>
    </c:legend>
    <c:plotVisOnly val="1"/>
    <c:dispBlanksAs val="gap"/>
    <c:showDLblsOverMax val="0"/>
  </c:chart>
  <c:spPr>
    <a:solidFill>
      <a:schemeClr val="bg1">
        <a:alpha val="62000"/>
      </a:schemeClr>
    </a:solidFill>
    <a:ln>
      <a:noFill/>
    </a:ln>
    <a:effectLst/>
  </c:spPr>
  <c:txPr>
    <a:bodyPr/>
    <a:lstStyle/>
    <a:p>
      <a:pPr>
        <a:defRPr/>
      </a:pPr>
      <a:endParaRPr lang="zh-TW"/>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9615C9-C6F1-014D-A3A7-7A5DB4A377FE}" type="doc">
      <dgm:prSet loTypeId="urn:microsoft.com/office/officeart/2005/8/layout/pyramid1" loCatId="" qsTypeId="urn:microsoft.com/office/officeart/2005/8/quickstyle/simple1" qsCatId="simple" csTypeId="urn:microsoft.com/office/officeart/2005/8/colors/accent1_2" csCatId="accent1" phldr="1"/>
      <dgm:spPr/>
    </dgm:pt>
    <dgm:pt modelId="{F2A80D4E-DCDF-DD47-B0A0-103201ABFF8D}">
      <dgm:prSet phldrT="[Text]" custT="1"/>
      <dgm:spPr>
        <a:solidFill>
          <a:schemeClr val="accent3"/>
        </a:solidFill>
        <a:ln>
          <a:solidFill>
            <a:schemeClr val="lt1">
              <a:hueOff val="0"/>
              <a:satOff val="0"/>
              <a:lumOff val="0"/>
            </a:schemeClr>
          </a:solidFill>
        </a:ln>
      </dgm:spPr>
      <dgm:t>
        <a:bodyPr anchor="b"/>
        <a:lstStyle/>
        <a:p>
          <a:r>
            <a:rPr lang="en-US" sz="2800" dirty="0" smtClean="0">
              <a:solidFill>
                <a:schemeClr val="bg1"/>
              </a:solidFill>
            </a:rPr>
            <a:t>Series 1</a:t>
          </a:r>
          <a:br>
            <a:rPr lang="en-US" sz="2800" dirty="0" smtClean="0">
              <a:solidFill>
                <a:schemeClr val="bg1"/>
              </a:solidFill>
            </a:rPr>
          </a:br>
          <a:endParaRPr lang="en-US" sz="1400" dirty="0">
            <a:solidFill>
              <a:schemeClr val="bg1"/>
            </a:solidFill>
          </a:endParaRPr>
        </a:p>
      </dgm:t>
    </dgm:pt>
    <dgm:pt modelId="{AAE9F486-967B-F741-A320-903B7BAD1BB6}" type="parTrans" cxnId="{5F0B9C5A-22D4-104D-A6D7-3D8E89847F26}">
      <dgm:prSet/>
      <dgm:spPr/>
      <dgm:t>
        <a:bodyPr/>
        <a:lstStyle/>
        <a:p>
          <a:endParaRPr lang="en-US"/>
        </a:p>
      </dgm:t>
    </dgm:pt>
    <dgm:pt modelId="{F9FAAC82-4768-9541-B270-7F034CA5B77C}" type="sibTrans" cxnId="{5F0B9C5A-22D4-104D-A6D7-3D8E89847F26}">
      <dgm:prSet/>
      <dgm:spPr/>
      <dgm:t>
        <a:bodyPr/>
        <a:lstStyle/>
        <a:p>
          <a:endParaRPr lang="en-US"/>
        </a:p>
      </dgm:t>
    </dgm:pt>
    <dgm:pt modelId="{7AF5E0A5-A3D5-5044-9AE9-85D2AACDE2EC}">
      <dgm:prSet phldrT="[Text]" custT="1"/>
      <dgm:spPr>
        <a:solidFill>
          <a:schemeClr val="accent2"/>
        </a:solidFill>
        <a:ln w="63500">
          <a:solidFill>
            <a:schemeClr val="bg1"/>
          </a:solidFill>
        </a:ln>
      </dgm:spPr>
      <dgm:t>
        <a:bodyPr anchor="b"/>
        <a:lstStyle/>
        <a:p>
          <a:pPr>
            <a:lnSpc>
              <a:spcPct val="100000"/>
            </a:lnSpc>
          </a:pPr>
          <a:r>
            <a:rPr lang="en-US" sz="2800" dirty="0" smtClean="0">
              <a:solidFill>
                <a:schemeClr val="bg1"/>
              </a:solidFill>
            </a:rPr>
            <a:t>Series 2</a:t>
          </a:r>
        </a:p>
        <a:p>
          <a:pPr>
            <a:lnSpc>
              <a:spcPct val="100000"/>
            </a:lnSpc>
          </a:pPr>
          <a:endParaRPr lang="en-US" sz="1400" dirty="0">
            <a:solidFill>
              <a:schemeClr val="bg1"/>
            </a:solidFill>
          </a:endParaRPr>
        </a:p>
      </dgm:t>
    </dgm:pt>
    <dgm:pt modelId="{AB25051B-11ED-0545-8F30-6F13878D99BD}" type="parTrans" cxnId="{34D98D55-F8AB-774C-B43B-231FBFEC5E76}">
      <dgm:prSet/>
      <dgm:spPr/>
      <dgm:t>
        <a:bodyPr/>
        <a:lstStyle/>
        <a:p>
          <a:endParaRPr lang="en-US"/>
        </a:p>
      </dgm:t>
    </dgm:pt>
    <dgm:pt modelId="{A0BD8C14-DE4E-A647-A64E-204A7E481B5F}" type="sibTrans" cxnId="{34D98D55-F8AB-774C-B43B-231FBFEC5E76}">
      <dgm:prSet/>
      <dgm:spPr/>
      <dgm:t>
        <a:bodyPr/>
        <a:lstStyle/>
        <a:p>
          <a:endParaRPr lang="en-US"/>
        </a:p>
      </dgm:t>
    </dgm:pt>
    <dgm:pt modelId="{B9FB34F6-F115-BA4C-A756-11366D60939C}">
      <dgm:prSet phldrT="[Text]" custT="1"/>
      <dgm:spPr>
        <a:ln w="63500">
          <a:solidFill>
            <a:schemeClr val="bg1"/>
          </a:solidFill>
        </a:ln>
      </dgm:spPr>
      <dgm:t>
        <a:bodyPr anchor="b"/>
        <a:lstStyle/>
        <a:p>
          <a:r>
            <a:rPr lang="en-US" sz="2800" dirty="0" smtClean="0">
              <a:solidFill>
                <a:schemeClr val="bg1"/>
              </a:solidFill>
            </a:rPr>
            <a:t>Series 3</a:t>
          </a:r>
        </a:p>
        <a:p>
          <a:endParaRPr lang="en-US" sz="1400" dirty="0">
            <a:solidFill>
              <a:schemeClr val="bg1"/>
            </a:solidFill>
          </a:endParaRPr>
        </a:p>
      </dgm:t>
    </dgm:pt>
    <dgm:pt modelId="{AEDBE2E2-9C0E-DD46-9BA3-5962025226F9}" type="parTrans" cxnId="{9315592A-3DBF-904F-9DA5-8A88DCCC5AFB}">
      <dgm:prSet/>
      <dgm:spPr/>
      <dgm:t>
        <a:bodyPr/>
        <a:lstStyle/>
        <a:p>
          <a:endParaRPr lang="en-US"/>
        </a:p>
      </dgm:t>
    </dgm:pt>
    <dgm:pt modelId="{2058F22C-38E1-1B48-B638-4BF7908D4337}" type="sibTrans" cxnId="{9315592A-3DBF-904F-9DA5-8A88DCCC5AFB}">
      <dgm:prSet/>
      <dgm:spPr/>
      <dgm:t>
        <a:bodyPr/>
        <a:lstStyle/>
        <a:p>
          <a:endParaRPr lang="en-US"/>
        </a:p>
      </dgm:t>
    </dgm:pt>
    <dgm:pt modelId="{CC3A4FC8-1BA9-9048-BB1E-D88C367138D1}" type="pres">
      <dgm:prSet presAssocID="{AC9615C9-C6F1-014D-A3A7-7A5DB4A377FE}" presName="Name0" presStyleCnt="0">
        <dgm:presLayoutVars>
          <dgm:dir/>
          <dgm:animLvl val="lvl"/>
          <dgm:resizeHandles val="exact"/>
        </dgm:presLayoutVars>
      </dgm:prSet>
      <dgm:spPr/>
    </dgm:pt>
    <dgm:pt modelId="{C127AABA-8910-AC41-9833-0CFA9A9DF82B}" type="pres">
      <dgm:prSet presAssocID="{F2A80D4E-DCDF-DD47-B0A0-103201ABFF8D}" presName="Name8" presStyleCnt="0"/>
      <dgm:spPr/>
    </dgm:pt>
    <dgm:pt modelId="{3B50DBC0-D324-CC48-814E-1224FFB23FF8}" type="pres">
      <dgm:prSet presAssocID="{F2A80D4E-DCDF-DD47-B0A0-103201ABFF8D}" presName="level" presStyleLbl="node1" presStyleIdx="0" presStyleCnt="3">
        <dgm:presLayoutVars>
          <dgm:chMax val="1"/>
          <dgm:bulletEnabled val="1"/>
        </dgm:presLayoutVars>
      </dgm:prSet>
      <dgm:spPr/>
      <dgm:t>
        <a:bodyPr/>
        <a:lstStyle/>
        <a:p>
          <a:endParaRPr lang="en-US"/>
        </a:p>
      </dgm:t>
    </dgm:pt>
    <dgm:pt modelId="{3FE82FCB-BBCE-5F47-A785-76048297C6FA}" type="pres">
      <dgm:prSet presAssocID="{F2A80D4E-DCDF-DD47-B0A0-103201ABFF8D}" presName="levelTx" presStyleLbl="revTx" presStyleIdx="0" presStyleCnt="0">
        <dgm:presLayoutVars>
          <dgm:chMax val="1"/>
          <dgm:bulletEnabled val="1"/>
        </dgm:presLayoutVars>
      </dgm:prSet>
      <dgm:spPr/>
      <dgm:t>
        <a:bodyPr/>
        <a:lstStyle/>
        <a:p>
          <a:endParaRPr lang="en-US"/>
        </a:p>
      </dgm:t>
    </dgm:pt>
    <dgm:pt modelId="{4930E1E6-F99E-4A40-AC26-A9A216241580}" type="pres">
      <dgm:prSet presAssocID="{7AF5E0A5-A3D5-5044-9AE9-85D2AACDE2EC}" presName="Name8" presStyleCnt="0"/>
      <dgm:spPr/>
    </dgm:pt>
    <dgm:pt modelId="{49FAE39A-B2CF-D944-B834-B2EF233A6F89}" type="pres">
      <dgm:prSet presAssocID="{7AF5E0A5-A3D5-5044-9AE9-85D2AACDE2EC}" presName="level" presStyleLbl="node1" presStyleIdx="1" presStyleCnt="3" custScaleY="63853" custLinFactNeighborY="0">
        <dgm:presLayoutVars>
          <dgm:chMax val="1"/>
          <dgm:bulletEnabled val="1"/>
        </dgm:presLayoutVars>
      </dgm:prSet>
      <dgm:spPr/>
      <dgm:t>
        <a:bodyPr/>
        <a:lstStyle/>
        <a:p>
          <a:endParaRPr lang="en-US"/>
        </a:p>
      </dgm:t>
    </dgm:pt>
    <dgm:pt modelId="{F72C514A-07FD-0547-BA87-CE0EC865697F}" type="pres">
      <dgm:prSet presAssocID="{7AF5E0A5-A3D5-5044-9AE9-85D2AACDE2EC}" presName="levelTx" presStyleLbl="revTx" presStyleIdx="0" presStyleCnt="0">
        <dgm:presLayoutVars>
          <dgm:chMax val="1"/>
          <dgm:bulletEnabled val="1"/>
        </dgm:presLayoutVars>
      </dgm:prSet>
      <dgm:spPr/>
      <dgm:t>
        <a:bodyPr/>
        <a:lstStyle/>
        <a:p>
          <a:endParaRPr lang="en-US"/>
        </a:p>
      </dgm:t>
    </dgm:pt>
    <dgm:pt modelId="{8E501972-DD45-2241-8C2D-ABBD79CD69F3}" type="pres">
      <dgm:prSet presAssocID="{B9FB34F6-F115-BA4C-A756-11366D60939C}" presName="Name8" presStyleCnt="0"/>
      <dgm:spPr/>
    </dgm:pt>
    <dgm:pt modelId="{A8C62C20-56D4-5948-84F0-B67C9C2CF512}" type="pres">
      <dgm:prSet presAssocID="{B9FB34F6-F115-BA4C-A756-11366D60939C}" presName="level" presStyleLbl="node1" presStyleIdx="2" presStyleCnt="3" custScaleY="100000" custLinFactNeighborX="1710" custLinFactNeighborY="8901">
        <dgm:presLayoutVars>
          <dgm:chMax val="1"/>
          <dgm:bulletEnabled val="1"/>
        </dgm:presLayoutVars>
      </dgm:prSet>
      <dgm:spPr/>
      <dgm:t>
        <a:bodyPr/>
        <a:lstStyle/>
        <a:p>
          <a:endParaRPr lang="en-US"/>
        </a:p>
      </dgm:t>
    </dgm:pt>
    <dgm:pt modelId="{011EBD37-4648-414E-9EBF-6A4C6B6DAA1E}" type="pres">
      <dgm:prSet presAssocID="{B9FB34F6-F115-BA4C-A756-11366D60939C}" presName="levelTx" presStyleLbl="revTx" presStyleIdx="0" presStyleCnt="0">
        <dgm:presLayoutVars>
          <dgm:chMax val="1"/>
          <dgm:bulletEnabled val="1"/>
        </dgm:presLayoutVars>
      </dgm:prSet>
      <dgm:spPr/>
      <dgm:t>
        <a:bodyPr/>
        <a:lstStyle/>
        <a:p>
          <a:endParaRPr lang="en-US"/>
        </a:p>
      </dgm:t>
    </dgm:pt>
  </dgm:ptLst>
  <dgm:cxnLst>
    <dgm:cxn modelId="{0AADA645-11FD-48FC-A2C4-E8A80FB33830}" type="presOf" srcId="{7AF5E0A5-A3D5-5044-9AE9-85D2AACDE2EC}" destId="{49FAE39A-B2CF-D944-B834-B2EF233A6F89}" srcOrd="0" destOrd="0" presId="urn:microsoft.com/office/officeart/2005/8/layout/pyramid1"/>
    <dgm:cxn modelId="{5F0B9C5A-22D4-104D-A6D7-3D8E89847F26}" srcId="{AC9615C9-C6F1-014D-A3A7-7A5DB4A377FE}" destId="{F2A80D4E-DCDF-DD47-B0A0-103201ABFF8D}" srcOrd="0" destOrd="0" parTransId="{AAE9F486-967B-F741-A320-903B7BAD1BB6}" sibTransId="{F9FAAC82-4768-9541-B270-7F034CA5B77C}"/>
    <dgm:cxn modelId="{1771AA2D-5DD8-4170-868D-77A3DE3F2DCC}" type="presOf" srcId="{AC9615C9-C6F1-014D-A3A7-7A5DB4A377FE}" destId="{CC3A4FC8-1BA9-9048-BB1E-D88C367138D1}" srcOrd="0" destOrd="0" presId="urn:microsoft.com/office/officeart/2005/8/layout/pyramid1"/>
    <dgm:cxn modelId="{8D5B9632-7685-4DFF-BB86-AA442CCD315C}" type="presOf" srcId="{F2A80D4E-DCDF-DD47-B0A0-103201ABFF8D}" destId="{3B50DBC0-D324-CC48-814E-1224FFB23FF8}" srcOrd="0" destOrd="0" presId="urn:microsoft.com/office/officeart/2005/8/layout/pyramid1"/>
    <dgm:cxn modelId="{9B67D84B-E10D-441A-8077-2C043F1B0F98}" type="presOf" srcId="{7AF5E0A5-A3D5-5044-9AE9-85D2AACDE2EC}" destId="{F72C514A-07FD-0547-BA87-CE0EC865697F}" srcOrd="1" destOrd="0" presId="urn:microsoft.com/office/officeart/2005/8/layout/pyramid1"/>
    <dgm:cxn modelId="{9315592A-3DBF-904F-9DA5-8A88DCCC5AFB}" srcId="{AC9615C9-C6F1-014D-A3A7-7A5DB4A377FE}" destId="{B9FB34F6-F115-BA4C-A756-11366D60939C}" srcOrd="2" destOrd="0" parTransId="{AEDBE2E2-9C0E-DD46-9BA3-5962025226F9}" sibTransId="{2058F22C-38E1-1B48-B638-4BF7908D4337}"/>
    <dgm:cxn modelId="{3DA2CE13-C26E-486F-9AAF-7477273610F0}" type="presOf" srcId="{B9FB34F6-F115-BA4C-A756-11366D60939C}" destId="{011EBD37-4648-414E-9EBF-6A4C6B6DAA1E}" srcOrd="1" destOrd="0" presId="urn:microsoft.com/office/officeart/2005/8/layout/pyramid1"/>
    <dgm:cxn modelId="{AB044741-3E6E-4519-A0EE-92DA271BB7BF}" type="presOf" srcId="{F2A80D4E-DCDF-DD47-B0A0-103201ABFF8D}" destId="{3FE82FCB-BBCE-5F47-A785-76048297C6FA}" srcOrd="1" destOrd="0" presId="urn:microsoft.com/office/officeart/2005/8/layout/pyramid1"/>
    <dgm:cxn modelId="{CB3AA7D6-D927-484A-812C-DD65B5D72B94}" type="presOf" srcId="{B9FB34F6-F115-BA4C-A756-11366D60939C}" destId="{A8C62C20-56D4-5948-84F0-B67C9C2CF512}" srcOrd="0" destOrd="0" presId="urn:microsoft.com/office/officeart/2005/8/layout/pyramid1"/>
    <dgm:cxn modelId="{34D98D55-F8AB-774C-B43B-231FBFEC5E76}" srcId="{AC9615C9-C6F1-014D-A3A7-7A5DB4A377FE}" destId="{7AF5E0A5-A3D5-5044-9AE9-85D2AACDE2EC}" srcOrd="1" destOrd="0" parTransId="{AB25051B-11ED-0545-8F30-6F13878D99BD}" sibTransId="{A0BD8C14-DE4E-A647-A64E-204A7E481B5F}"/>
    <dgm:cxn modelId="{FCD661D5-2C13-424B-8B62-75CF39F1D910}" type="presParOf" srcId="{CC3A4FC8-1BA9-9048-BB1E-D88C367138D1}" destId="{C127AABA-8910-AC41-9833-0CFA9A9DF82B}" srcOrd="0" destOrd="0" presId="urn:microsoft.com/office/officeart/2005/8/layout/pyramid1"/>
    <dgm:cxn modelId="{07652ABD-5BC1-4065-AA0C-5605EB1FF031}" type="presParOf" srcId="{C127AABA-8910-AC41-9833-0CFA9A9DF82B}" destId="{3B50DBC0-D324-CC48-814E-1224FFB23FF8}" srcOrd="0" destOrd="0" presId="urn:microsoft.com/office/officeart/2005/8/layout/pyramid1"/>
    <dgm:cxn modelId="{18B69358-C220-4D34-AE07-8998E0E70882}" type="presParOf" srcId="{C127AABA-8910-AC41-9833-0CFA9A9DF82B}" destId="{3FE82FCB-BBCE-5F47-A785-76048297C6FA}" srcOrd="1" destOrd="0" presId="urn:microsoft.com/office/officeart/2005/8/layout/pyramid1"/>
    <dgm:cxn modelId="{2AA61910-3997-4F9D-8B03-CF21609294D9}" type="presParOf" srcId="{CC3A4FC8-1BA9-9048-BB1E-D88C367138D1}" destId="{4930E1E6-F99E-4A40-AC26-A9A216241580}" srcOrd="1" destOrd="0" presId="urn:microsoft.com/office/officeart/2005/8/layout/pyramid1"/>
    <dgm:cxn modelId="{01FD739B-6A9C-4E1B-B5C0-FE8C9484347F}" type="presParOf" srcId="{4930E1E6-F99E-4A40-AC26-A9A216241580}" destId="{49FAE39A-B2CF-D944-B834-B2EF233A6F89}" srcOrd="0" destOrd="0" presId="urn:microsoft.com/office/officeart/2005/8/layout/pyramid1"/>
    <dgm:cxn modelId="{583D5BD5-07CA-4FC3-B2CB-B7492CEC12B8}" type="presParOf" srcId="{4930E1E6-F99E-4A40-AC26-A9A216241580}" destId="{F72C514A-07FD-0547-BA87-CE0EC865697F}" srcOrd="1" destOrd="0" presId="urn:microsoft.com/office/officeart/2005/8/layout/pyramid1"/>
    <dgm:cxn modelId="{06042A06-D3E1-4522-B473-6189ED68B267}" type="presParOf" srcId="{CC3A4FC8-1BA9-9048-BB1E-D88C367138D1}" destId="{8E501972-DD45-2241-8C2D-ABBD79CD69F3}" srcOrd="2" destOrd="0" presId="urn:microsoft.com/office/officeart/2005/8/layout/pyramid1"/>
    <dgm:cxn modelId="{22A012F5-409D-42D1-AED7-D093C00A7A94}" type="presParOf" srcId="{8E501972-DD45-2241-8C2D-ABBD79CD69F3}" destId="{A8C62C20-56D4-5948-84F0-B67C9C2CF512}" srcOrd="0" destOrd="0" presId="urn:microsoft.com/office/officeart/2005/8/layout/pyramid1"/>
    <dgm:cxn modelId="{7F69D9E1-F579-46EC-80F9-C9DE797DA703}" type="presParOf" srcId="{8E501972-DD45-2241-8C2D-ABBD79CD69F3}" destId="{011EBD37-4648-414E-9EBF-6A4C6B6DAA1E}" srcOrd="1" destOrd="0" presId="urn:microsoft.com/office/officeart/2005/8/layout/pyramid1"/>
  </dgm:cxnLst>
  <dgm:bg/>
  <dgm:whole/>
  <dgm:extLst>
    <a:ext uri="http://schemas.microsoft.com/office/drawing/2008/diagram">
      <dsp:dataModelExt xmlns:dsp="http://schemas.microsoft.com/office/drawing/2008/diagram" relId="rId13"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0DBC0-D324-CC48-814E-1224FFB23FF8}">
      <dsp:nvSpPr>
        <dsp:cNvPr id="0" name=""/>
        <dsp:cNvSpPr/>
      </dsp:nvSpPr>
      <dsp:spPr>
        <a:xfrm>
          <a:off x="1421506" y="0"/>
          <a:ext cx="1735099" cy="1484547"/>
        </a:xfrm>
        <a:prstGeom prst="trapezoid">
          <a:avLst>
            <a:gd name="adj" fmla="val 58439"/>
          </a:avLst>
        </a:prstGeom>
        <a:solidFill>
          <a:schemeClr val="accent3"/>
        </a:solidFill>
        <a:ln w="25400" cap="flat" cmpd="sng" algn="ctr">
          <a:solidFill>
            <a:schemeClr val="lt1">
              <a:hueOff val="0"/>
              <a:satOff val="0"/>
              <a:lum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lvl="0" algn="ctr" defTabSz="1244600">
            <a:lnSpc>
              <a:spcPct val="90000"/>
            </a:lnSpc>
            <a:spcBef>
              <a:spcPct val="0"/>
            </a:spcBef>
            <a:spcAft>
              <a:spcPct val="35000"/>
            </a:spcAft>
          </a:pPr>
          <a:r>
            <a:rPr lang="en-US" sz="2800" kern="1200" dirty="0" smtClean="0">
              <a:solidFill>
                <a:schemeClr val="bg1"/>
              </a:solidFill>
            </a:rPr>
            <a:t>Series 1</a:t>
          </a:r>
          <a:br>
            <a:rPr lang="en-US" sz="2800" kern="1200" dirty="0" smtClean="0">
              <a:solidFill>
                <a:schemeClr val="bg1"/>
              </a:solidFill>
            </a:rPr>
          </a:br>
          <a:endParaRPr lang="en-US" sz="1400" kern="1200" dirty="0">
            <a:solidFill>
              <a:schemeClr val="bg1"/>
            </a:solidFill>
          </a:endParaRPr>
        </a:p>
      </dsp:txBody>
      <dsp:txXfrm>
        <a:off x="1421506" y="0"/>
        <a:ext cx="1735099" cy="1484547"/>
      </dsp:txXfrm>
    </dsp:sp>
    <dsp:sp modelId="{49FAE39A-B2CF-D944-B834-B2EF233A6F89}">
      <dsp:nvSpPr>
        <dsp:cNvPr id="0" name=""/>
        <dsp:cNvSpPr/>
      </dsp:nvSpPr>
      <dsp:spPr>
        <a:xfrm>
          <a:off x="867549" y="1484547"/>
          <a:ext cx="2843013" cy="947928"/>
        </a:xfrm>
        <a:prstGeom prst="trapezoid">
          <a:avLst>
            <a:gd name="adj" fmla="val 58439"/>
          </a:avLst>
        </a:prstGeom>
        <a:solidFill>
          <a:schemeClr val="accent2"/>
        </a:solidFill>
        <a:ln w="635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lvl="0" algn="ctr" defTabSz="1244600">
            <a:lnSpc>
              <a:spcPct val="100000"/>
            </a:lnSpc>
            <a:spcBef>
              <a:spcPct val="0"/>
            </a:spcBef>
            <a:spcAft>
              <a:spcPct val="35000"/>
            </a:spcAft>
          </a:pPr>
          <a:r>
            <a:rPr lang="en-US" sz="2800" kern="1200" dirty="0" smtClean="0">
              <a:solidFill>
                <a:schemeClr val="bg1"/>
              </a:solidFill>
            </a:rPr>
            <a:t>Series 2</a:t>
          </a:r>
        </a:p>
        <a:p>
          <a:pPr lvl="0" algn="ctr" defTabSz="1244600">
            <a:lnSpc>
              <a:spcPct val="100000"/>
            </a:lnSpc>
            <a:spcBef>
              <a:spcPct val="0"/>
            </a:spcBef>
            <a:spcAft>
              <a:spcPct val="35000"/>
            </a:spcAft>
          </a:pPr>
          <a:endParaRPr lang="en-US" sz="1400" kern="1200" dirty="0">
            <a:solidFill>
              <a:schemeClr val="bg1"/>
            </a:solidFill>
          </a:endParaRPr>
        </a:p>
      </dsp:txBody>
      <dsp:txXfrm>
        <a:off x="1365077" y="1484547"/>
        <a:ext cx="1847958" cy="947928"/>
      </dsp:txXfrm>
    </dsp:sp>
    <dsp:sp modelId="{A8C62C20-56D4-5948-84F0-B67C9C2CF512}">
      <dsp:nvSpPr>
        <dsp:cNvPr id="0" name=""/>
        <dsp:cNvSpPr/>
      </dsp:nvSpPr>
      <dsp:spPr>
        <a:xfrm>
          <a:off x="0" y="2432476"/>
          <a:ext cx="4578113" cy="1484547"/>
        </a:xfrm>
        <a:prstGeom prst="trapezoid">
          <a:avLst>
            <a:gd name="adj" fmla="val 58439"/>
          </a:avLst>
        </a:prstGeom>
        <a:solidFill>
          <a:schemeClr val="accent1">
            <a:hueOff val="0"/>
            <a:satOff val="0"/>
            <a:lumOff val="0"/>
            <a:alphaOff val="0"/>
          </a:schemeClr>
        </a:solidFill>
        <a:ln w="635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lvl="0" algn="ctr" defTabSz="1244600">
            <a:lnSpc>
              <a:spcPct val="90000"/>
            </a:lnSpc>
            <a:spcBef>
              <a:spcPct val="0"/>
            </a:spcBef>
            <a:spcAft>
              <a:spcPct val="35000"/>
            </a:spcAft>
          </a:pPr>
          <a:r>
            <a:rPr lang="en-US" sz="2800" kern="1200" dirty="0" smtClean="0">
              <a:solidFill>
                <a:schemeClr val="bg1"/>
              </a:solidFill>
            </a:rPr>
            <a:t>Series 3</a:t>
          </a:r>
        </a:p>
        <a:p>
          <a:pPr lvl="0" algn="ctr" defTabSz="1244600">
            <a:lnSpc>
              <a:spcPct val="90000"/>
            </a:lnSpc>
            <a:spcBef>
              <a:spcPct val="0"/>
            </a:spcBef>
            <a:spcAft>
              <a:spcPct val="35000"/>
            </a:spcAft>
          </a:pPr>
          <a:endParaRPr lang="en-US" sz="1400" kern="1200" dirty="0">
            <a:solidFill>
              <a:schemeClr val="bg1"/>
            </a:solidFill>
          </a:endParaRPr>
        </a:p>
      </dsp:txBody>
      <dsp:txXfrm>
        <a:off x="801169" y="2432476"/>
        <a:ext cx="2975773" cy="1484547"/>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sp>
        <p:nvSpPr>
          <p:cNvPr id="7" name="矩形 6"/>
          <p:cNvSpPr/>
          <p:nvPr userDrawn="1"/>
        </p:nvSpPr>
        <p:spPr>
          <a:xfrm>
            <a:off x="-935954" y="0"/>
            <a:ext cx="23474608" cy="3456609"/>
          </a:xfrm>
          <a:prstGeom prst="rect">
            <a:avLst/>
          </a:prstGeom>
          <a:solidFill>
            <a:srgbClr val="0033CC"/>
          </a:solid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p:cNvSpPr/>
          <p:nvPr userDrawn="1"/>
        </p:nvSpPr>
        <p:spPr>
          <a:xfrm>
            <a:off x="-771137" y="30154057"/>
            <a:ext cx="23474608" cy="2268365"/>
          </a:xfrm>
          <a:prstGeom prst="rect">
            <a:avLst/>
          </a:prstGeom>
          <a:solidFill>
            <a:srgbClr val="0033CC"/>
          </a:solid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92861318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標題及直排文字">
    <p:spTree>
      <p:nvGrpSpPr>
        <p:cNvPr id="1" name=""/>
        <p:cNvGrpSpPr/>
        <p:nvPr/>
      </p:nvGrpSpPr>
      <p:grpSpPr>
        <a:xfrm>
          <a:off x="0" y="0"/>
          <a:ext cx="0" cy="0"/>
          <a:chOff x="0" y="0"/>
          <a:chExt cx="0" cy="0"/>
        </a:xfrm>
      </p:grpSpPr>
    </p:spTree>
    <p:extLst>
      <p:ext uri="{BB962C8B-B14F-4D97-AF65-F5344CB8AC3E}">
        <p14:creationId xmlns:p14="http://schemas.microsoft.com/office/powerpoint/2010/main" val="59014967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直排標題及文字">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96126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及物件">
    <p:spTree>
      <p:nvGrpSpPr>
        <p:cNvPr id="1" name=""/>
        <p:cNvGrpSpPr/>
        <p:nvPr/>
      </p:nvGrpSpPr>
      <p:grpSpPr>
        <a:xfrm>
          <a:off x="0" y="0"/>
          <a:ext cx="0" cy="0"/>
          <a:chOff x="0" y="0"/>
          <a:chExt cx="0" cy="0"/>
        </a:xfrm>
      </p:grpSpPr>
      <p:cxnSp>
        <p:nvCxnSpPr>
          <p:cNvPr id="8" name="直線單箭頭接點 7"/>
          <p:cNvCxnSpPr/>
          <p:nvPr userDrawn="1"/>
        </p:nvCxnSpPr>
        <p:spPr>
          <a:xfrm>
            <a:off x="7128942" y="4320705"/>
            <a:ext cx="0" cy="25920000"/>
          </a:xfrm>
          <a:prstGeom prst="straightConnector1">
            <a:avLst/>
          </a:prstGeom>
          <a:ln w="19050">
            <a:solidFill>
              <a:srgbClr val="0033CC"/>
            </a:solidFill>
            <a:prstDash val="dash"/>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12" name="直線單箭頭接點 11"/>
          <p:cNvCxnSpPr/>
          <p:nvPr userDrawn="1"/>
        </p:nvCxnSpPr>
        <p:spPr>
          <a:xfrm>
            <a:off x="14329742" y="4320705"/>
            <a:ext cx="0" cy="25920000"/>
          </a:xfrm>
          <a:prstGeom prst="straightConnector1">
            <a:avLst/>
          </a:prstGeom>
          <a:ln w="19050">
            <a:solidFill>
              <a:srgbClr val="0033CC"/>
            </a:solidFill>
            <a:prstDash val="dash"/>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13" name="文字方塊 12"/>
          <p:cNvSpPr txBox="1"/>
          <p:nvPr userDrawn="1"/>
        </p:nvSpPr>
        <p:spPr>
          <a:xfrm>
            <a:off x="287742" y="31233805"/>
            <a:ext cx="13753968" cy="830997"/>
          </a:xfrm>
          <a:prstGeom prst="rect">
            <a:avLst/>
          </a:prstGeom>
          <a:noFill/>
          <a:effectLst>
            <a:glow rad="1879600">
              <a:schemeClr val="accent1">
                <a:alpha val="40000"/>
              </a:schemeClr>
            </a:glow>
          </a:effectLst>
        </p:spPr>
        <p:txBody>
          <a:bodyPr wrap="square" rtlCol="0">
            <a:spAutoFit/>
          </a:bodyPr>
          <a:lstStyle/>
          <a:p>
            <a:r>
              <a:rPr lang="en-US" altLang="zh-TW" sz="4800" b="1" dirty="0" smtClean="0">
                <a:solidFill>
                  <a:schemeClr val="bg1"/>
                </a:solidFill>
                <a:latin typeface="Arial Narrow" panose="020B0606020202030204" pitchFamily="34" charset="0"/>
              </a:rPr>
              <a:t>National Pingtung University</a:t>
            </a:r>
            <a:r>
              <a:rPr lang="en-US" altLang="zh-TW" sz="4800" b="1" baseline="0" dirty="0" smtClean="0">
                <a:solidFill>
                  <a:schemeClr val="bg1"/>
                </a:solidFill>
                <a:latin typeface="Arial Narrow" panose="020B0606020202030204" pitchFamily="34" charset="0"/>
              </a:rPr>
              <a:t> of </a:t>
            </a:r>
            <a:r>
              <a:rPr lang="en-US" altLang="zh-TW" sz="4800" b="1" dirty="0" smtClean="0">
                <a:solidFill>
                  <a:schemeClr val="bg1"/>
                </a:solidFill>
                <a:latin typeface="Arial Narrow" panose="020B0606020202030204" pitchFamily="34" charset="0"/>
              </a:rPr>
              <a:t>Science and Technology</a:t>
            </a:r>
            <a:endParaRPr lang="zh-TW" altLang="en-US" sz="4800" b="1" dirty="0">
              <a:solidFill>
                <a:schemeClr val="bg1"/>
              </a:solidFill>
              <a:latin typeface="Arial Narrow" panose="020B0606020202030204" pitchFamily="34" charset="0"/>
            </a:endParaRPr>
          </a:p>
        </p:txBody>
      </p:sp>
      <p:cxnSp>
        <p:nvCxnSpPr>
          <p:cNvPr id="14" name="直線單箭頭接點 13"/>
          <p:cNvCxnSpPr/>
          <p:nvPr userDrawn="1"/>
        </p:nvCxnSpPr>
        <p:spPr>
          <a:xfrm>
            <a:off x="14113718" y="31179809"/>
            <a:ext cx="0" cy="1080000"/>
          </a:xfrm>
          <a:prstGeom prst="straightConnector1">
            <a:avLst/>
          </a:prstGeom>
          <a:ln w="31750">
            <a:solidFill>
              <a:schemeClr val="bg1"/>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05989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章節標題">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5086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兩項物件">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005630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對">
    <p:spTree>
      <p:nvGrpSpPr>
        <p:cNvPr id="1" name=""/>
        <p:cNvGrpSpPr/>
        <p:nvPr/>
      </p:nvGrpSpPr>
      <p:grpSpPr>
        <a:xfrm>
          <a:off x="0" y="0"/>
          <a:ext cx="0" cy="0"/>
          <a:chOff x="0" y="0"/>
          <a:chExt cx="0" cy="0"/>
        </a:xfrm>
      </p:grpSpPr>
    </p:spTree>
    <p:extLst>
      <p:ext uri="{BB962C8B-B14F-4D97-AF65-F5344CB8AC3E}">
        <p14:creationId xmlns:p14="http://schemas.microsoft.com/office/powerpoint/2010/main" val="93231470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只有標題">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65007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74477896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含標題的內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85224753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含標題的圖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21201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userDrawn="1"/>
        </p:nvSpPr>
        <p:spPr>
          <a:xfrm>
            <a:off x="0" y="0"/>
            <a:ext cx="21602700" cy="3636000"/>
          </a:xfrm>
          <a:prstGeom prst="rect">
            <a:avLst/>
          </a:prstGeom>
          <a:solidFill>
            <a:srgbClr val="0033CC"/>
          </a:solid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p:cNvSpPr/>
          <p:nvPr userDrawn="1"/>
        </p:nvSpPr>
        <p:spPr>
          <a:xfrm>
            <a:off x="-1630" y="30877945"/>
            <a:ext cx="21565631" cy="1620000"/>
          </a:xfrm>
          <a:prstGeom prst="rect">
            <a:avLst/>
          </a:prstGeom>
          <a:solidFill>
            <a:srgbClr val="0033CC"/>
          </a:solid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9" name="圖片 8"/>
          <p:cNvPicPr>
            <a:picLocks noChangeAspect="1"/>
          </p:cNvPicPr>
          <p:nvPr userDrawn="1"/>
        </p:nvPicPr>
        <p:blipFill rotWithShape="1">
          <a:blip r:embed="rId13">
            <a:extLst>
              <a:ext uri="{28A0092B-C50C-407E-A947-70E740481C1C}">
                <a14:useLocalDpi xmlns:a14="http://schemas.microsoft.com/office/drawing/2010/main" val="0"/>
              </a:ext>
            </a:extLst>
          </a:blip>
          <a:srcRect t="18934" b="27232"/>
          <a:stretch/>
        </p:blipFill>
        <p:spPr>
          <a:xfrm>
            <a:off x="15641543" y="31756"/>
            <a:ext cx="5672975" cy="3604244"/>
          </a:xfrm>
          <a:prstGeom prst="rect">
            <a:avLst/>
          </a:prstGeom>
        </p:spPr>
      </p:pic>
      <p:sp>
        <p:nvSpPr>
          <p:cNvPr id="10" name="橢圓 9"/>
          <p:cNvSpPr/>
          <p:nvPr userDrawn="1"/>
        </p:nvSpPr>
        <p:spPr>
          <a:xfrm>
            <a:off x="18074701" y="1296550"/>
            <a:ext cx="648000" cy="6480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798233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3086100" rtl="0" eaLnBrk="1" latinLnBrk="0" hangingPunct="1">
        <a:spcBef>
          <a:spcPct val="0"/>
        </a:spcBef>
        <a:buNone/>
        <a:defRPr sz="14900" kern="1200">
          <a:solidFill>
            <a:schemeClr val="tx1"/>
          </a:solidFill>
          <a:latin typeface="+mj-lt"/>
          <a:ea typeface="+mj-ea"/>
          <a:cs typeface="+mj-cs"/>
        </a:defRPr>
      </a:lvl1pPr>
    </p:titleStyle>
    <p:bodyStyle>
      <a:lvl1pPr marL="1157288" indent="-1157288" algn="l" defTabSz="3086100" rtl="0" eaLnBrk="1" latinLnBrk="0" hangingPunct="1">
        <a:spcBef>
          <a:spcPct val="20000"/>
        </a:spcBef>
        <a:buFont typeface="Arial" panose="020B0604020202020204" pitchFamily="34" charset="0"/>
        <a:buChar char="•"/>
        <a:defRPr sz="10800" kern="1200">
          <a:solidFill>
            <a:schemeClr val="tx1"/>
          </a:solidFill>
          <a:latin typeface="+mn-lt"/>
          <a:ea typeface="+mn-ea"/>
          <a:cs typeface="+mn-cs"/>
        </a:defRPr>
      </a:lvl1pPr>
      <a:lvl2pPr marL="2507456" indent="-964406" algn="l" defTabSz="308610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2pPr>
      <a:lvl3pPr marL="3857625" indent="-771525" algn="l" defTabSz="308610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3pPr>
      <a:lvl4pPr marL="5400675" indent="-771525" algn="l" defTabSz="3086100" rtl="0" eaLnBrk="1" latinLnBrk="0" hangingPunct="1">
        <a:spcBef>
          <a:spcPct val="20000"/>
        </a:spcBef>
        <a:buFont typeface="Arial" panose="020B0604020202020204" pitchFamily="34" charset="0"/>
        <a:buChar char="–"/>
        <a:defRPr sz="6800" kern="1200">
          <a:solidFill>
            <a:schemeClr val="tx1"/>
          </a:solidFill>
          <a:latin typeface="+mn-lt"/>
          <a:ea typeface="+mn-ea"/>
          <a:cs typeface="+mn-cs"/>
        </a:defRPr>
      </a:lvl4pPr>
      <a:lvl5pPr marL="6943725" indent="-771525" algn="l" defTabSz="3086100" rtl="0" eaLnBrk="1" latinLnBrk="0" hangingPunct="1">
        <a:spcBef>
          <a:spcPct val="20000"/>
        </a:spcBef>
        <a:buFont typeface="Arial" panose="020B0604020202020204" pitchFamily="34" charset="0"/>
        <a:buChar char="»"/>
        <a:defRPr sz="6800" kern="1200">
          <a:solidFill>
            <a:schemeClr val="tx1"/>
          </a:solidFill>
          <a:latin typeface="+mn-lt"/>
          <a:ea typeface="+mn-ea"/>
          <a:cs typeface="+mn-cs"/>
        </a:defRPr>
      </a:lvl5pPr>
      <a:lvl6pPr marL="8486775" indent="-771525" algn="l" defTabSz="3086100" rtl="0" eaLnBrk="1" latinLnBrk="0" hangingPunct="1">
        <a:spcBef>
          <a:spcPct val="20000"/>
        </a:spcBef>
        <a:buFont typeface="Arial" panose="020B0604020202020204" pitchFamily="34" charset="0"/>
        <a:buChar char="•"/>
        <a:defRPr sz="6800" kern="1200">
          <a:solidFill>
            <a:schemeClr val="tx1"/>
          </a:solidFill>
          <a:latin typeface="+mn-lt"/>
          <a:ea typeface="+mn-ea"/>
          <a:cs typeface="+mn-cs"/>
        </a:defRPr>
      </a:lvl6pPr>
      <a:lvl7pPr marL="10029825" indent="-771525" algn="l" defTabSz="3086100" rtl="0" eaLnBrk="1" latinLnBrk="0" hangingPunct="1">
        <a:spcBef>
          <a:spcPct val="20000"/>
        </a:spcBef>
        <a:buFont typeface="Arial" panose="020B0604020202020204" pitchFamily="34" charset="0"/>
        <a:buChar char="•"/>
        <a:defRPr sz="6800" kern="1200">
          <a:solidFill>
            <a:schemeClr val="tx1"/>
          </a:solidFill>
          <a:latin typeface="+mn-lt"/>
          <a:ea typeface="+mn-ea"/>
          <a:cs typeface="+mn-cs"/>
        </a:defRPr>
      </a:lvl7pPr>
      <a:lvl8pPr marL="11572875" indent="-771525" algn="l" defTabSz="3086100" rtl="0" eaLnBrk="1" latinLnBrk="0" hangingPunct="1">
        <a:spcBef>
          <a:spcPct val="20000"/>
        </a:spcBef>
        <a:buFont typeface="Arial" panose="020B0604020202020204" pitchFamily="34" charset="0"/>
        <a:buChar char="•"/>
        <a:defRPr sz="6800" kern="1200">
          <a:solidFill>
            <a:schemeClr val="tx1"/>
          </a:solidFill>
          <a:latin typeface="+mn-lt"/>
          <a:ea typeface="+mn-ea"/>
          <a:cs typeface="+mn-cs"/>
        </a:defRPr>
      </a:lvl8pPr>
      <a:lvl9pPr marL="13115925" indent="-771525" algn="l" defTabSz="3086100" rtl="0" eaLnBrk="1" latinLnBrk="0" hangingPunct="1">
        <a:spcBef>
          <a:spcPct val="20000"/>
        </a:spcBef>
        <a:buFont typeface="Arial" panose="020B0604020202020204" pitchFamily="34" charset="0"/>
        <a:buChar char="•"/>
        <a:defRPr sz="6800" kern="1200">
          <a:solidFill>
            <a:schemeClr val="tx1"/>
          </a:solidFill>
          <a:latin typeface="+mn-lt"/>
          <a:ea typeface="+mn-ea"/>
          <a:cs typeface="+mn-cs"/>
        </a:defRPr>
      </a:lvl9pPr>
    </p:bodyStyle>
    <p:otherStyle>
      <a:defPPr>
        <a:defRPr lang="zh-TW"/>
      </a:defPPr>
      <a:lvl1pPr marL="0" algn="l" defTabSz="3086100" rtl="0" eaLnBrk="1" latinLnBrk="0" hangingPunct="1">
        <a:defRPr sz="6100" kern="1200">
          <a:solidFill>
            <a:schemeClr val="tx1"/>
          </a:solidFill>
          <a:latin typeface="+mn-lt"/>
          <a:ea typeface="+mn-ea"/>
          <a:cs typeface="+mn-cs"/>
        </a:defRPr>
      </a:lvl1pPr>
      <a:lvl2pPr marL="1543050" algn="l" defTabSz="3086100" rtl="0" eaLnBrk="1" latinLnBrk="0" hangingPunct="1">
        <a:defRPr sz="6100" kern="1200">
          <a:solidFill>
            <a:schemeClr val="tx1"/>
          </a:solidFill>
          <a:latin typeface="+mn-lt"/>
          <a:ea typeface="+mn-ea"/>
          <a:cs typeface="+mn-cs"/>
        </a:defRPr>
      </a:lvl2pPr>
      <a:lvl3pPr marL="3086100" algn="l" defTabSz="3086100" rtl="0" eaLnBrk="1" latinLnBrk="0" hangingPunct="1">
        <a:defRPr sz="6100" kern="1200">
          <a:solidFill>
            <a:schemeClr val="tx1"/>
          </a:solidFill>
          <a:latin typeface="+mn-lt"/>
          <a:ea typeface="+mn-ea"/>
          <a:cs typeface="+mn-cs"/>
        </a:defRPr>
      </a:lvl3pPr>
      <a:lvl4pPr marL="4629150" algn="l" defTabSz="3086100" rtl="0" eaLnBrk="1" latinLnBrk="0" hangingPunct="1">
        <a:defRPr sz="6100" kern="1200">
          <a:solidFill>
            <a:schemeClr val="tx1"/>
          </a:solidFill>
          <a:latin typeface="+mn-lt"/>
          <a:ea typeface="+mn-ea"/>
          <a:cs typeface="+mn-cs"/>
        </a:defRPr>
      </a:lvl4pPr>
      <a:lvl5pPr marL="6172200" algn="l" defTabSz="3086100" rtl="0" eaLnBrk="1" latinLnBrk="0" hangingPunct="1">
        <a:defRPr sz="6100" kern="1200">
          <a:solidFill>
            <a:schemeClr val="tx1"/>
          </a:solidFill>
          <a:latin typeface="+mn-lt"/>
          <a:ea typeface="+mn-ea"/>
          <a:cs typeface="+mn-cs"/>
        </a:defRPr>
      </a:lvl5pPr>
      <a:lvl6pPr marL="7715250" algn="l" defTabSz="3086100" rtl="0" eaLnBrk="1" latinLnBrk="0" hangingPunct="1">
        <a:defRPr sz="6100" kern="1200">
          <a:solidFill>
            <a:schemeClr val="tx1"/>
          </a:solidFill>
          <a:latin typeface="+mn-lt"/>
          <a:ea typeface="+mn-ea"/>
          <a:cs typeface="+mn-cs"/>
        </a:defRPr>
      </a:lvl6pPr>
      <a:lvl7pPr marL="9258300" algn="l" defTabSz="3086100" rtl="0" eaLnBrk="1" latinLnBrk="0" hangingPunct="1">
        <a:defRPr sz="6100" kern="1200">
          <a:solidFill>
            <a:schemeClr val="tx1"/>
          </a:solidFill>
          <a:latin typeface="+mn-lt"/>
          <a:ea typeface="+mn-ea"/>
          <a:cs typeface="+mn-cs"/>
        </a:defRPr>
      </a:lvl7pPr>
      <a:lvl8pPr marL="10801350" algn="l" defTabSz="3086100" rtl="0" eaLnBrk="1" latinLnBrk="0" hangingPunct="1">
        <a:defRPr sz="6100" kern="1200">
          <a:solidFill>
            <a:schemeClr val="tx1"/>
          </a:solidFill>
          <a:latin typeface="+mn-lt"/>
          <a:ea typeface="+mn-ea"/>
          <a:cs typeface="+mn-cs"/>
        </a:defRPr>
      </a:lvl8pPr>
      <a:lvl9pPr marL="12344400" algn="l" defTabSz="3086100"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4.xml"/><Relationship Id="rId13"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image" Target="../media/image4.png"/><Relationship Id="rId12" Type="http://schemas.openxmlformats.org/officeDocument/2006/relationships/diagramColors" Target="../diagrams/colors1.xml"/><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image" Target="../media/image3.png"/><Relationship Id="rId11" Type="http://schemas.openxmlformats.org/officeDocument/2006/relationships/diagramQuickStyle" Target="../diagrams/quickStyle1.xml"/><Relationship Id="rId5" Type="http://schemas.openxmlformats.org/officeDocument/2006/relationships/chart" Target="../charts/chart3.xml"/><Relationship Id="rId10" Type="http://schemas.openxmlformats.org/officeDocument/2006/relationships/diagramLayout" Target="../diagrams/layout1.xml"/><Relationship Id="rId4" Type="http://schemas.openxmlformats.org/officeDocument/2006/relationships/chart" Target="../charts/chart2.xml"/><Relationship Id="rId9" Type="http://schemas.openxmlformats.org/officeDocument/2006/relationships/diagramData" Target="../diagrams/data1.xml"/><Relationship Id="rId1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620911" y="1000475"/>
            <a:ext cx="15004975" cy="2096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4153" tIns="32071" rIns="64153" bIns="32071">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defRPr/>
            </a:pPr>
            <a:r>
              <a:rPr lang="en-US" altLang="en-US" sz="5400" dirty="0">
                <a:solidFill>
                  <a:srgbClr val="FFFFFF"/>
                </a:solidFill>
                <a:latin typeface="+mn-lt"/>
                <a:ea typeface="Arial" charset="0"/>
              </a:rPr>
              <a:t>ACADEMIC RESEARCH POSTER TEMPLATE</a:t>
            </a:r>
          </a:p>
          <a:p>
            <a:pPr>
              <a:spcBef>
                <a:spcPts val="422"/>
              </a:spcBef>
              <a:spcAft>
                <a:spcPts val="1266"/>
              </a:spcAft>
              <a:defRPr/>
            </a:pPr>
            <a:r>
              <a:rPr lang="en-US" altLang="en-US" sz="3100" dirty="0">
                <a:solidFill>
                  <a:srgbClr val="FFFFFF"/>
                </a:solidFill>
                <a:latin typeface="+mn-lt"/>
                <a:ea typeface="Arial" charset="0"/>
              </a:rPr>
              <a:t>Subtitle for Academic Research Poster </a:t>
            </a:r>
            <a:r>
              <a:rPr lang="en-US" altLang="en-US" sz="3100" dirty="0" smtClean="0">
                <a:solidFill>
                  <a:srgbClr val="FFFFFF"/>
                </a:solidFill>
                <a:latin typeface="+mn-lt"/>
                <a:ea typeface="Arial" charset="0"/>
              </a:rPr>
              <a:t>(</a:t>
            </a:r>
            <a:r>
              <a:rPr lang="en-US" altLang="zh-TW" sz="3100" dirty="0" smtClean="0">
                <a:solidFill>
                  <a:srgbClr val="FFFFFF"/>
                </a:solidFill>
                <a:latin typeface="+mn-lt"/>
                <a:ea typeface="Arial" charset="0"/>
              </a:rPr>
              <a:t>30</a:t>
            </a:r>
            <a:r>
              <a:rPr lang="zh-TW" altLang="en-US" sz="3100" dirty="0" smtClean="0">
                <a:solidFill>
                  <a:srgbClr val="FFFFFF"/>
                </a:solidFill>
                <a:latin typeface="+mn-lt"/>
                <a:ea typeface="Arial" charset="0"/>
              </a:rPr>
              <a:t> </a:t>
            </a:r>
            <a:r>
              <a:rPr lang="en-US" altLang="zh-TW" sz="3100" dirty="0" smtClean="0">
                <a:solidFill>
                  <a:srgbClr val="FFFFFF"/>
                </a:solidFill>
                <a:latin typeface="+mn-lt"/>
                <a:ea typeface="Arial" charset="0"/>
              </a:rPr>
              <a:t>cm</a:t>
            </a:r>
            <a:r>
              <a:rPr lang="en-US" altLang="en-US" sz="3100" dirty="0" smtClean="0">
                <a:solidFill>
                  <a:srgbClr val="FFFFFF"/>
                </a:solidFill>
                <a:latin typeface="+mn-lt"/>
                <a:ea typeface="Arial" charset="0"/>
              </a:rPr>
              <a:t>x60 cm)</a:t>
            </a:r>
            <a:endParaRPr lang="en-US" altLang="en-US" sz="3100" dirty="0">
              <a:solidFill>
                <a:srgbClr val="FFFFFF"/>
              </a:solidFill>
              <a:latin typeface="+mn-lt"/>
              <a:ea typeface="Arial" charset="0"/>
            </a:endParaRPr>
          </a:p>
          <a:p>
            <a:pPr>
              <a:spcBef>
                <a:spcPts val="1266"/>
              </a:spcBef>
              <a:defRPr/>
            </a:pPr>
            <a:r>
              <a:rPr lang="en-US" altLang="en-US" sz="2200" dirty="0">
                <a:solidFill>
                  <a:srgbClr val="FFFFFF"/>
                </a:solidFill>
                <a:latin typeface="+mn-lt"/>
                <a:ea typeface="Arial" charset="0"/>
              </a:rPr>
              <a:t>Your names and the names of the people who contributed to this presentation</a:t>
            </a:r>
          </a:p>
        </p:txBody>
      </p:sp>
      <p:cxnSp>
        <p:nvCxnSpPr>
          <p:cNvPr id="5" name="Straight Connector 8"/>
          <p:cNvCxnSpPr/>
          <p:nvPr/>
        </p:nvCxnSpPr>
        <p:spPr bwMode="auto">
          <a:xfrm>
            <a:off x="620911" y="8165230"/>
            <a:ext cx="6420803" cy="0"/>
          </a:xfrm>
          <a:prstGeom prst="line">
            <a:avLst/>
          </a:prstGeom>
          <a:noFill/>
          <a:ln w="25400" cap="flat" cmpd="sng" algn="ctr">
            <a:solidFill>
              <a:schemeClr val="tx1"/>
            </a:solidFill>
            <a:prstDash val="dash"/>
            <a:round/>
            <a:headEnd type="none" w="med" len="med"/>
            <a:tailEnd type="none" w="med" len="med"/>
          </a:ln>
          <a:effectLst/>
        </p:spPr>
      </p:cxnSp>
      <p:sp>
        <p:nvSpPr>
          <p:cNvPr id="6" name="TextBox 9"/>
          <p:cNvSpPr txBox="1"/>
          <p:nvPr/>
        </p:nvSpPr>
        <p:spPr>
          <a:xfrm>
            <a:off x="578187" y="19279102"/>
            <a:ext cx="6450806" cy="326530"/>
          </a:xfrm>
          <a:prstGeom prst="rect">
            <a:avLst/>
          </a:prstGeom>
          <a:solidFill>
            <a:schemeClr val="bg1">
              <a:alpha val="42000"/>
            </a:schemeClr>
          </a:solidFill>
        </p:spPr>
        <p:txBody>
          <a:bodyPr lIns="64291" tIns="32146" rIns="64291" bIns="32146">
            <a:spAutoFit/>
          </a:bodyPr>
          <a:lstStyle/>
          <a:p>
            <a:pPr>
              <a:spcBef>
                <a:spcPts val="422"/>
              </a:spcBef>
              <a:buClr>
                <a:schemeClr val="tx2"/>
              </a:buClr>
              <a:defRPr/>
            </a:pPr>
            <a:r>
              <a:rPr lang="en-US" sz="1700" i="1" dirty="0">
                <a:latin typeface="Arial" charset="0"/>
                <a:ea typeface="Arial" charset="0"/>
                <a:cs typeface="Arial" charset="0"/>
              </a:rPr>
              <a:t>Mauris orci mi, varius id diam id, egestas auctor enim. </a:t>
            </a:r>
          </a:p>
        </p:txBody>
      </p:sp>
      <p:graphicFrame>
        <p:nvGraphicFramePr>
          <p:cNvPr id="7" name="Chart 4"/>
          <p:cNvGraphicFramePr>
            <a:graphicFrameLocks/>
          </p:cNvGraphicFramePr>
          <p:nvPr>
            <p:extLst>
              <p:ext uri="{D42A27DB-BD31-4B8C-83A1-F6EECF244321}">
                <p14:modId xmlns:p14="http://schemas.microsoft.com/office/powerpoint/2010/main" val="3788546699"/>
              </p:ext>
            </p:extLst>
          </p:nvPr>
        </p:nvGraphicFramePr>
        <p:xfrm>
          <a:off x="7819065" y="18413028"/>
          <a:ext cx="4301215" cy="3901464"/>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12"/>
          <p:cNvSpPr/>
          <p:nvPr/>
        </p:nvSpPr>
        <p:spPr>
          <a:xfrm>
            <a:off x="11832221" y="19822264"/>
            <a:ext cx="1943993" cy="119546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4291" tIns="32146" rIns="64291" bIns="32146" anchor="ctr"/>
          <a:lstStyle/>
          <a:p>
            <a:pPr algn="ctr">
              <a:defRPr/>
            </a:pPr>
            <a:endParaRPr lang="en-US" dirty="0"/>
          </a:p>
        </p:txBody>
      </p:sp>
      <p:sp>
        <p:nvSpPr>
          <p:cNvPr id="9" name="Freeform 13"/>
          <p:cNvSpPr/>
          <p:nvPr/>
        </p:nvSpPr>
        <p:spPr>
          <a:xfrm>
            <a:off x="11944735" y="19982832"/>
            <a:ext cx="163562" cy="847371"/>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4291" tIns="32146" rIns="64291" bIns="32146" anchor="ctr"/>
          <a:lstStyle/>
          <a:p>
            <a:pPr algn="ctr">
              <a:defRPr/>
            </a:pPr>
            <a:endParaRPr lang="en-US" dirty="0"/>
          </a:p>
        </p:txBody>
      </p:sp>
      <p:sp>
        <p:nvSpPr>
          <p:cNvPr id="10" name="Freeform 14"/>
          <p:cNvSpPr/>
          <p:nvPr/>
        </p:nvSpPr>
        <p:spPr>
          <a:xfrm rot="10800000">
            <a:off x="13469925" y="19995724"/>
            <a:ext cx="163562" cy="847372"/>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4291" tIns="32146" rIns="64291" bIns="32146" anchor="ctr"/>
          <a:lstStyle/>
          <a:p>
            <a:pPr algn="ctr">
              <a:defRPr/>
            </a:pPr>
            <a:endParaRPr lang="en-US" dirty="0"/>
          </a:p>
        </p:txBody>
      </p:sp>
      <p:sp>
        <p:nvSpPr>
          <p:cNvPr id="11" name="TextBox 64"/>
          <p:cNvSpPr txBox="1">
            <a:spLocks noChangeArrowheads="1"/>
          </p:cNvSpPr>
          <p:nvPr/>
        </p:nvSpPr>
        <p:spPr bwMode="auto">
          <a:xfrm>
            <a:off x="12112464" y="20049637"/>
            <a:ext cx="1718965" cy="680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291" tIns="32146" rIns="64291" bIns="32146">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r>
              <a:rPr lang="en-US" altLang="en-US" sz="1300" dirty="0">
                <a:solidFill>
                  <a:schemeClr val="bg1"/>
                </a:solidFill>
                <a:latin typeface="Arial" charset="0"/>
                <a:ea typeface="Arial" charset="0"/>
              </a:rPr>
              <a:t>Figure A: neque dignissim, and in aliquet nisl et umis.</a:t>
            </a:r>
          </a:p>
        </p:txBody>
      </p:sp>
      <p:sp>
        <p:nvSpPr>
          <p:cNvPr id="12" name="Arc 16"/>
          <p:cNvSpPr/>
          <p:nvPr/>
        </p:nvSpPr>
        <p:spPr>
          <a:xfrm rot="16200000">
            <a:off x="10683937" y="19375789"/>
            <a:ext cx="1592777" cy="1402259"/>
          </a:xfrm>
          <a:prstGeom prst="arc">
            <a:avLst>
              <a:gd name="adj1" fmla="val 16200000"/>
              <a:gd name="adj2" fmla="val 3291054"/>
            </a:avLst>
          </a:prstGeom>
          <a:ln w="38100">
            <a:solidFill>
              <a:schemeClr val="accent3"/>
            </a:solidFill>
            <a:prstDash val="solid"/>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lIns="64291" tIns="32146" rIns="64291" bIns="32146" anchor="ctr"/>
          <a:lstStyle/>
          <a:p>
            <a:pPr algn="ctr">
              <a:defRPr/>
            </a:pPr>
            <a:endParaRPr lang="en-US" dirty="0"/>
          </a:p>
        </p:txBody>
      </p:sp>
      <p:pic>
        <p:nvPicPr>
          <p:cNvPr id="13"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2977" y="18614673"/>
            <a:ext cx="464302" cy="522340"/>
          </a:xfrm>
          <a:prstGeom prst="rect">
            <a:avLst/>
          </a:prstGeom>
        </p:spPr>
      </p:pic>
      <p:graphicFrame>
        <p:nvGraphicFramePr>
          <p:cNvPr id="14" name="Chart 4"/>
          <p:cNvGraphicFramePr>
            <a:graphicFrameLocks/>
          </p:cNvGraphicFramePr>
          <p:nvPr>
            <p:extLst>
              <p:ext uri="{D42A27DB-BD31-4B8C-83A1-F6EECF244321}">
                <p14:modId xmlns:p14="http://schemas.microsoft.com/office/powerpoint/2010/main" val="2099544212"/>
              </p:ext>
            </p:extLst>
          </p:nvPr>
        </p:nvGraphicFramePr>
        <p:xfrm>
          <a:off x="10773464" y="22792086"/>
          <a:ext cx="3369623" cy="364976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4"/>
          <p:cNvGraphicFramePr>
            <a:graphicFrameLocks/>
          </p:cNvGraphicFramePr>
          <p:nvPr>
            <p:extLst>
              <p:ext uri="{D42A27DB-BD31-4B8C-83A1-F6EECF244321}">
                <p14:modId xmlns:p14="http://schemas.microsoft.com/office/powerpoint/2010/main" val="2727444100"/>
              </p:ext>
            </p:extLst>
          </p:nvPr>
        </p:nvGraphicFramePr>
        <p:xfrm>
          <a:off x="7344975" y="22792086"/>
          <a:ext cx="3369623" cy="3649761"/>
        </p:xfrm>
        <a:graphic>
          <a:graphicData uri="http://schemas.openxmlformats.org/drawingml/2006/chart">
            <c:chart xmlns:c="http://schemas.openxmlformats.org/drawingml/2006/chart" xmlns:r="http://schemas.openxmlformats.org/officeDocument/2006/relationships" r:id="rId5"/>
          </a:graphicData>
        </a:graphic>
      </p:graphicFrame>
      <p:pic>
        <p:nvPicPr>
          <p:cNvPr id="16" name="Picture 2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66813" y="23087450"/>
            <a:ext cx="464302" cy="522340"/>
          </a:xfrm>
          <a:prstGeom prst="rect">
            <a:avLst/>
          </a:prstGeom>
        </p:spPr>
      </p:pic>
      <p:pic>
        <p:nvPicPr>
          <p:cNvPr id="17" name="Picture 2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946383" y="23129643"/>
            <a:ext cx="464302" cy="522340"/>
          </a:xfrm>
          <a:prstGeom prst="rect">
            <a:avLst/>
          </a:prstGeom>
        </p:spPr>
      </p:pic>
      <p:cxnSp>
        <p:nvCxnSpPr>
          <p:cNvPr id="18" name="Straight Connector 23"/>
          <p:cNvCxnSpPr/>
          <p:nvPr/>
        </p:nvCxnSpPr>
        <p:spPr bwMode="auto">
          <a:xfrm>
            <a:off x="7541406" y="22665507"/>
            <a:ext cx="6420803" cy="0"/>
          </a:xfrm>
          <a:prstGeom prst="line">
            <a:avLst/>
          </a:prstGeom>
          <a:noFill/>
          <a:ln w="25400" cap="flat" cmpd="sng" algn="ctr">
            <a:solidFill>
              <a:schemeClr val="tx1"/>
            </a:solidFill>
            <a:prstDash val="dash"/>
            <a:round/>
            <a:headEnd type="none" w="med" len="med"/>
            <a:tailEnd type="none" w="med" len="med"/>
          </a:ln>
          <a:effectLst/>
        </p:spPr>
      </p:cxnSp>
      <p:cxnSp>
        <p:nvCxnSpPr>
          <p:cNvPr id="19" name="Straight Connector 24"/>
          <p:cNvCxnSpPr/>
          <p:nvPr/>
        </p:nvCxnSpPr>
        <p:spPr bwMode="auto">
          <a:xfrm>
            <a:off x="10810969" y="22963910"/>
            <a:ext cx="0" cy="3297351"/>
          </a:xfrm>
          <a:prstGeom prst="line">
            <a:avLst/>
          </a:prstGeom>
          <a:noFill/>
          <a:ln w="25400" cap="flat" cmpd="sng" algn="ctr">
            <a:solidFill>
              <a:schemeClr val="tx1"/>
            </a:solidFill>
            <a:prstDash val="dash"/>
            <a:round/>
            <a:headEnd type="none" w="med" len="med"/>
            <a:tailEnd type="none" w="med" len="med"/>
          </a:ln>
          <a:effectLst/>
        </p:spPr>
      </p:cxnSp>
      <p:graphicFrame>
        <p:nvGraphicFramePr>
          <p:cNvPr id="20" name="Table 25"/>
          <p:cNvGraphicFramePr>
            <a:graphicFrameLocks noGrp="1"/>
          </p:cNvGraphicFramePr>
          <p:nvPr>
            <p:extLst>
              <p:ext uri="{D42A27DB-BD31-4B8C-83A1-F6EECF244321}">
                <p14:modId xmlns:p14="http://schemas.microsoft.com/office/powerpoint/2010/main" val="771810069"/>
              </p:ext>
            </p:extLst>
          </p:nvPr>
        </p:nvGraphicFramePr>
        <p:xfrm>
          <a:off x="7565316" y="26904808"/>
          <a:ext cx="6333721" cy="2764787"/>
        </p:xfrm>
        <a:graphic>
          <a:graphicData uri="http://schemas.openxmlformats.org/drawingml/2006/table">
            <a:tbl>
              <a:tblPr firstRow="1" bandRow="1">
                <a:tableStyleId>{6E25E649-3F16-4E02-A733-19D2CDBF48F0}</a:tableStyleId>
              </a:tblPr>
              <a:tblGrid>
                <a:gridCol w="1478645"/>
                <a:gridCol w="1653287"/>
                <a:gridCol w="1467002"/>
                <a:gridCol w="1734787"/>
              </a:tblGrid>
              <a:tr h="565316">
                <a:tc gridSpan="4">
                  <a:txBody>
                    <a:bodyPr/>
                    <a:lstStyle/>
                    <a:p>
                      <a:pPr algn="ctr"/>
                      <a:r>
                        <a:rPr lang="en-US" sz="2400" dirty="0" smtClean="0">
                          <a:ln>
                            <a:noFill/>
                            <a:prstDash val="dash"/>
                          </a:ln>
                        </a:rPr>
                        <a:t>Chart Title</a:t>
                      </a:r>
                      <a:endParaRPr lang="en-US" sz="2400" b="1" dirty="0">
                        <a:ln>
                          <a:noFill/>
                          <a:prstDash val="dash"/>
                        </a:ln>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4593C"/>
                    </a:solidFill>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dirty="0">
                        <a:ln>
                          <a:solidFill>
                            <a:schemeClr val="tx1"/>
                          </a:solidFill>
                          <a:prstDash val="dash"/>
                        </a:ln>
                      </a:endParaRPr>
                    </a:p>
                  </a:txBody>
                  <a:tcPr>
                    <a:lnL w="12700" cap="flat" cmpd="sng" algn="ctr">
                      <a:noFill/>
                      <a:prstDash val="sysDash"/>
                      <a:round/>
                      <a:headEnd type="none" w="med" len="med"/>
                      <a:tailEnd type="none" w="med" len="med"/>
                    </a:lnL>
                    <a:lnR w="3175" cap="flat" cmpd="sng" algn="ctr">
                      <a:solidFill>
                        <a:schemeClr val="bg2">
                          <a:lumMod val="75000"/>
                        </a:schemeClr>
                      </a:solidFill>
                      <a:prstDash val="sysDash"/>
                      <a:round/>
                      <a:headEnd type="none" w="med" len="med"/>
                      <a:tailEnd type="none" w="med" len="med"/>
                    </a:lnR>
                    <a:lnT w="3175" cap="flat" cmpd="sng" algn="ctr">
                      <a:solidFill>
                        <a:schemeClr val="bg2">
                          <a:lumMod val="75000"/>
                        </a:schemeClr>
                      </a:solid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r>
              <a:tr h="444057">
                <a:tc>
                  <a:txBody>
                    <a:bodyPr/>
                    <a:lstStyle/>
                    <a:p>
                      <a:pPr algn="ctr"/>
                      <a:r>
                        <a:rPr lang="en-US" sz="1800" cap="none" spc="0" dirty="0" smtClean="0">
                          <a:ln>
                            <a:noFill/>
                          </a:ln>
                          <a:effectLst/>
                        </a:rPr>
                        <a:t>8.01</a:t>
                      </a:r>
                      <a:endParaRPr lang="en-US" sz="1800" b="0" cap="none" spc="0" dirty="0">
                        <a:ln>
                          <a:noFill/>
                        </a:ln>
                        <a:solidFill>
                          <a:schemeClr val="tx1"/>
                        </a:solidFill>
                        <a:effectLst/>
                      </a:endParaRPr>
                    </a:p>
                  </a:txBody>
                  <a:tcPr marL="60008" marR="60008" marT="33754" marB="33754">
                    <a:lnL w="12700" cap="flat" cmpd="sng" algn="ctr">
                      <a:noFill/>
                      <a:prstDash val="solid"/>
                      <a:round/>
                      <a:headEnd type="none" w="med" len="med"/>
                      <a:tailEnd type="none" w="med" len="med"/>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a:r>
                        <a:rPr lang="en-US" sz="1800" cap="none" spc="0" dirty="0" smtClean="0">
                          <a:ln>
                            <a:noFill/>
                          </a:ln>
                          <a:effectLst/>
                        </a:rPr>
                        <a:t>7.99</a:t>
                      </a:r>
                      <a:endParaRPr lang="en-US" sz="1800" b="0" cap="none" spc="0" dirty="0">
                        <a:ln>
                          <a:noFill/>
                        </a:ln>
                        <a:solidFill>
                          <a:schemeClr val="tx1"/>
                        </a:solidFill>
                        <a:effectLst/>
                      </a:endParaRPr>
                    </a:p>
                  </a:txBody>
                  <a:tcPr marL="60008" marR="60008" marT="33754" marB="33754">
                    <a:lnL>
                      <a:noFill/>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cap="none" spc="0" dirty="0" smtClean="0">
                          <a:ln>
                            <a:noFill/>
                          </a:ln>
                          <a:effectLst/>
                        </a:rPr>
                        <a:t>5.77</a:t>
                      </a:r>
                      <a:endParaRPr lang="en-US" sz="1800" b="0" cap="none" spc="0" dirty="0" smtClean="0">
                        <a:ln>
                          <a:noFill/>
                        </a:ln>
                        <a:solidFill>
                          <a:schemeClr val="tx1"/>
                        </a:solidFill>
                        <a:effectLst/>
                      </a:endParaRPr>
                    </a:p>
                  </a:txBody>
                  <a:tcPr marL="60008" marR="60008" marT="33754" marB="33754">
                    <a:lnL>
                      <a:noFill/>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cap="none" spc="0" dirty="0" smtClean="0">
                          <a:ln>
                            <a:noFill/>
                          </a:ln>
                          <a:effectLst/>
                        </a:rPr>
                        <a:t>6.44</a:t>
                      </a:r>
                      <a:endParaRPr lang="en-US" sz="1800" b="0" cap="none" spc="0" dirty="0" smtClean="0">
                        <a:ln>
                          <a:noFill/>
                        </a:ln>
                        <a:solidFill>
                          <a:schemeClr val="tx1"/>
                        </a:solidFill>
                        <a:effectLst/>
                      </a:endParaRPr>
                    </a:p>
                  </a:txBody>
                  <a:tcPr marL="60008" marR="60008" marT="33754" marB="33754">
                    <a:lnL>
                      <a:noFill/>
                    </a:lnL>
                    <a:lnR w="127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r>
              <a:tr h="44979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cap="none" spc="0" dirty="0" smtClean="0">
                          <a:ln>
                            <a:noFill/>
                          </a:ln>
                          <a:effectLst/>
                        </a:rPr>
                        <a:t>4.50</a:t>
                      </a:r>
                      <a:endParaRPr lang="en-US" sz="1800" b="0" cap="none" spc="0" dirty="0" smtClean="0">
                        <a:ln>
                          <a:noFill/>
                        </a:ln>
                        <a:solidFill>
                          <a:schemeClr val="tx1"/>
                        </a:solidFill>
                        <a:effectLst/>
                      </a:endParaRPr>
                    </a:p>
                  </a:txBody>
                  <a:tcPr marL="60008" marR="60008" marT="33754" marB="33754">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cap="none" spc="0" dirty="0" smtClean="0">
                          <a:ln>
                            <a:noFill/>
                          </a:ln>
                          <a:effectLst/>
                        </a:rPr>
                        <a:t>3.11</a:t>
                      </a:r>
                      <a:endParaRPr lang="en-US" sz="1800" b="0" cap="none" spc="0" dirty="0" smtClean="0">
                        <a:ln>
                          <a:noFill/>
                        </a:ln>
                        <a:solidFill>
                          <a:schemeClr val="tx1"/>
                        </a:solidFill>
                        <a:effectLst/>
                      </a:endParaRPr>
                    </a:p>
                  </a:txBody>
                  <a:tcPr marL="60008" marR="60008" marT="33754" marB="33754">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cap="none" spc="0" dirty="0" smtClean="0">
                          <a:ln>
                            <a:noFill/>
                          </a:ln>
                          <a:effectLst/>
                        </a:rPr>
                        <a:t>9.55</a:t>
                      </a:r>
                      <a:endParaRPr lang="en-US" sz="1800" b="0" cap="none" spc="0" dirty="0" smtClean="0">
                        <a:ln>
                          <a:noFill/>
                        </a:ln>
                        <a:solidFill>
                          <a:schemeClr val="tx1"/>
                        </a:solidFill>
                        <a:effectLst/>
                      </a:endParaRPr>
                    </a:p>
                  </a:txBody>
                  <a:tcPr marL="60008" marR="60008" marT="33754" marB="33754">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cap="none" spc="0" dirty="0" smtClean="0">
                          <a:ln>
                            <a:noFill/>
                          </a:ln>
                          <a:effectLst/>
                        </a:rPr>
                        <a:t>1.12</a:t>
                      </a:r>
                      <a:endParaRPr lang="en-US" sz="1800" b="0" cap="none" spc="0" dirty="0" smtClean="0">
                        <a:ln>
                          <a:noFill/>
                        </a:ln>
                        <a:solidFill>
                          <a:schemeClr val="tx1"/>
                        </a:solidFill>
                        <a:effectLst/>
                      </a:endParaRPr>
                    </a:p>
                  </a:txBody>
                  <a:tcPr marL="60008" marR="60008" marT="33754" marB="33754">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446925">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cap="none" spc="0" dirty="0" smtClean="0">
                          <a:ln>
                            <a:noFill/>
                          </a:ln>
                          <a:effectLst/>
                        </a:rPr>
                        <a:t>6.15</a:t>
                      </a:r>
                      <a:endParaRPr lang="en-US" sz="1800" b="0" cap="none" spc="0" dirty="0" smtClean="0">
                        <a:ln>
                          <a:noFill/>
                        </a:ln>
                        <a:solidFill>
                          <a:schemeClr val="tx1"/>
                        </a:solidFill>
                        <a:effectLst/>
                      </a:endParaRPr>
                    </a:p>
                  </a:txBody>
                  <a:tcPr marL="60008" marR="60008" marT="33754" marB="33754">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cap="none" spc="0" dirty="0" smtClean="0">
                          <a:ln>
                            <a:noFill/>
                          </a:ln>
                          <a:effectLst/>
                        </a:rPr>
                        <a:t>8.00</a:t>
                      </a:r>
                      <a:endParaRPr lang="en-US" sz="1800" b="0" cap="none" spc="0" dirty="0" smtClean="0">
                        <a:ln>
                          <a:noFill/>
                        </a:ln>
                        <a:solidFill>
                          <a:schemeClr val="tx1"/>
                        </a:solidFill>
                        <a:effectLst/>
                      </a:endParaRPr>
                    </a:p>
                  </a:txBody>
                  <a:tcPr marL="60008" marR="60008" marT="33754" marB="33754">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cap="none" spc="0" dirty="0" smtClean="0">
                          <a:ln>
                            <a:noFill/>
                          </a:ln>
                          <a:effectLst/>
                        </a:rPr>
                        <a:t>6.18</a:t>
                      </a:r>
                      <a:endParaRPr lang="en-US" sz="1800" b="0" cap="none" spc="0" dirty="0" smtClean="0">
                        <a:ln>
                          <a:noFill/>
                        </a:ln>
                        <a:solidFill>
                          <a:schemeClr val="tx1"/>
                        </a:solidFill>
                        <a:effectLst/>
                      </a:endParaRPr>
                    </a:p>
                  </a:txBody>
                  <a:tcPr marL="60008" marR="60008" marT="33754" marB="33754">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cap="none" spc="0" dirty="0" smtClean="0">
                          <a:ln>
                            <a:noFill/>
                          </a:ln>
                          <a:effectLst/>
                        </a:rPr>
                        <a:t>5.65</a:t>
                      </a:r>
                      <a:endParaRPr lang="en-US" sz="1800" b="0" cap="none" spc="0" dirty="0" smtClean="0">
                        <a:ln>
                          <a:noFill/>
                        </a:ln>
                        <a:solidFill>
                          <a:schemeClr val="tx1"/>
                        </a:solidFill>
                        <a:effectLst/>
                      </a:endParaRPr>
                    </a:p>
                  </a:txBody>
                  <a:tcPr marL="60008" marR="60008" marT="33754" marB="33754">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429348">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cap="none" spc="0" dirty="0" smtClean="0">
                          <a:ln>
                            <a:noFill/>
                          </a:ln>
                          <a:effectLst/>
                        </a:rPr>
                        <a:t>8.21</a:t>
                      </a:r>
                      <a:endParaRPr lang="en-US" sz="1800" b="0" cap="none" spc="0" dirty="0" smtClean="0">
                        <a:ln>
                          <a:noFill/>
                        </a:ln>
                        <a:solidFill>
                          <a:schemeClr val="tx1"/>
                        </a:solidFill>
                        <a:effectLst/>
                      </a:endParaRPr>
                    </a:p>
                  </a:txBody>
                  <a:tcPr marL="60008" marR="60008" marT="33754" marB="33754">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cap="none" spc="0" dirty="0" smtClean="0">
                          <a:ln>
                            <a:noFill/>
                          </a:ln>
                          <a:effectLst/>
                        </a:rPr>
                        <a:t>2.16</a:t>
                      </a:r>
                      <a:endParaRPr lang="en-US" sz="1800" b="0" cap="none" spc="0" dirty="0" smtClean="0">
                        <a:ln>
                          <a:noFill/>
                        </a:ln>
                        <a:solidFill>
                          <a:schemeClr val="tx1"/>
                        </a:solidFill>
                        <a:effectLst/>
                      </a:endParaRPr>
                    </a:p>
                  </a:txBody>
                  <a:tcPr marL="60008" marR="60008" marT="33754" marB="33754">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cap="none" spc="0" dirty="0" smtClean="0">
                          <a:ln>
                            <a:noFill/>
                          </a:ln>
                          <a:effectLst/>
                        </a:rPr>
                        <a:t>3.11*</a:t>
                      </a:r>
                      <a:endParaRPr lang="en-US" sz="1800" b="0" cap="none" spc="0" dirty="0" smtClean="0">
                        <a:ln>
                          <a:noFill/>
                        </a:ln>
                        <a:solidFill>
                          <a:schemeClr val="tx1"/>
                        </a:solidFill>
                        <a:effectLst/>
                      </a:endParaRPr>
                    </a:p>
                  </a:txBody>
                  <a:tcPr marL="60008" marR="60008" marT="33754" marB="33754">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cap="none" spc="0" dirty="0" smtClean="0">
                          <a:ln>
                            <a:noFill/>
                          </a:ln>
                          <a:effectLst/>
                        </a:rPr>
                        <a:t>7.17</a:t>
                      </a:r>
                      <a:endParaRPr lang="en-US" sz="1800" b="0" cap="none" spc="0" dirty="0" smtClean="0">
                        <a:ln>
                          <a:noFill/>
                        </a:ln>
                        <a:solidFill>
                          <a:schemeClr val="tx1"/>
                        </a:solidFill>
                        <a:effectLst/>
                      </a:endParaRPr>
                    </a:p>
                  </a:txBody>
                  <a:tcPr marL="60008" marR="60008" marT="33754" marB="33754">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429348">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0" cap="none" spc="0" dirty="0" smtClean="0">
                          <a:ln>
                            <a:noFill/>
                          </a:ln>
                          <a:solidFill>
                            <a:schemeClr val="tx1"/>
                          </a:solidFill>
                          <a:effectLst/>
                        </a:rPr>
                        <a:t>3.00</a:t>
                      </a:r>
                    </a:p>
                  </a:txBody>
                  <a:tcPr marL="60008" marR="60008" marT="33754" marB="33754">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0" cap="none" spc="0" dirty="0" smtClean="0">
                          <a:ln>
                            <a:noFill/>
                          </a:ln>
                          <a:solidFill>
                            <a:schemeClr val="tx1"/>
                          </a:solidFill>
                          <a:effectLst/>
                        </a:rPr>
                        <a:t>9.70</a:t>
                      </a:r>
                    </a:p>
                  </a:txBody>
                  <a:tcPr marL="60008" marR="60008" marT="33754" marB="33754">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0" cap="none" spc="0" dirty="0" smtClean="0">
                          <a:ln>
                            <a:noFill/>
                          </a:ln>
                          <a:solidFill>
                            <a:schemeClr val="tx1"/>
                          </a:solidFill>
                          <a:effectLst/>
                        </a:rPr>
                        <a:t>10.50</a:t>
                      </a:r>
                    </a:p>
                  </a:txBody>
                  <a:tcPr marL="60008" marR="60008" marT="33754" marB="33754">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0" cap="none" spc="0" dirty="0" smtClean="0">
                          <a:ln>
                            <a:noFill/>
                          </a:ln>
                          <a:solidFill>
                            <a:schemeClr val="tx1"/>
                          </a:solidFill>
                          <a:effectLst/>
                        </a:rPr>
                        <a:t>4.45</a:t>
                      </a:r>
                    </a:p>
                  </a:txBody>
                  <a:tcPr marL="60008" marR="60008" marT="33754" marB="33754">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cxnSp>
        <p:nvCxnSpPr>
          <p:cNvPr id="21" name="Straight Connector 26"/>
          <p:cNvCxnSpPr/>
          <p:nvPr/>
        </p:nvCxnSpPr>
        <p:spPr bwMode="auto">
          <a:xfrm>
            <a:off x="7551190" y="26489368"/>
            <a:ext cx="6411018" cy="0"/>
          </a:xfrm>
          <a:prstGeom prst="line">
            <a:avLst/>
          </a:prstGeom>
          <a:noFill/>
          <a:ln w="25400" cap="flat" cmpd="sng" algn="ctr">
            <a:solidFill>
              <a:schemeClr val="tx1"/>
            </a:solidFill>
            <a:prstDash val="dash"/>
            <a:round/>
            <a:headEnd type="none" w="med" len="med"/>
            <a:tailEnd type="none" w="med" len="med"/>
          </a:ln>
          <a:effectLst/>
        </p:spPr>
      </p:cxnSp>
      <p:sp>
        <p:nvSpPr>
          <p:cNvPr id="22" name="TextBox 27"/>
          <p:cNvSpPr txBox="1"/>
          <p:nvPr/>
        </p:nvSpPr>
        <p:spPr>
          <a:xfrm>
            <a:off x="7523058" y="29852512"/>
            <a:ext cx="6450806" cy="326530"/>
          </a:xfrm>
          <a:prstGeom prst="rect">
            <a:avLst/>
          </a:prstGeom>
          <a:solidFill>
            <a:schemeClr val="bg1">
              <a:alpha val="42000"/>
            </a:schemeClr>
          </a:solidFill>
        </p:spPr>
        <p:txBody>
          <a:bodyPr lIns="64291" tIns="32146" rIns="64291" bIns="32146">
            <a:spAutoFit/>
          </a:bodyPr>
          <a:lstStyle/>
          <a:p>
            <a:pPr>
              <a:spcBef>
                <a:spcPts val="422"/>
              </a:spcBef>
              <a:buClr>
                <a:schemeClr val="tx2"/>
              </a:buClr>
              <a:defRPr/>
            </a:pPr>
            <a:r>
              <a:rPr lang="en-US" sz="1700" i="1" dirty="0">
                <a:latin typeface="Arial" charset="0"/>
                <a:ea typeface="Arial" charset="0"/>
                <a:cs typeface="Arial" charset="0"/>
              </a:rPr>
              <a:t>*Unamcorper efficitur sed in nulla. </a:t>
            </a:r>
          </a:p>
        </p:txBody>
      </p:sp>
      <p:graphicFrame>
        <p:nvGraphicFramePr>
          <p:cNvPr id="23" name="Chart Placeholder 14"/>
          <p:cNvGraphicFramePr>
            <a:graphicFrameLocks/>
          </p:cNvGraphicFramePr>
          <p:nvPr>
            <p:extLst>
              <p:ext uri="{D42A27DB-BD31-4B8C-83A1-F6EECF244321}">
                <p14:modId xmlns:p14="http://schemas.microsoft.com/office/powerpoint/2010/main" val="1112739713"/>
              </p:ext>
            </p:extLst>
          </p:nvPr>
        </p:nvGraphicFramePr>
        <p:xfrm>
          <a:off x="14905806" y="6007597"/>
          <a:ext cx="6296845" cy="5166745"/>
        </p:xfrm>
        <a:graphic>
          <a:graphicData uri="http://schemas.openxmlformats.org/drawingml/2006/chart">
            <c:chart xmlns:c="http://schemas.openxmlformats.org/drawingml/2006/chart" xmlns:r="http://schemas.openxmlformats.org/officeDocument/2006/relationships" r:id="rId8"/>
          </a:graphicData>
        </a:graphic>
      </p:graphicFrame>
      <p:sp>
        <p:nvSpPr>
          <p:cNvPr id="25" name="TextBox 32"/>
          <p:cNvSpPr txBox="1"/>
          <p:nvPr/>
        </p:nvSpPr>
        <p:spPr>
          <a:xfrm>
            <a:off x="14704962" y="4339541"/>
            <a:ext cx="6420956" cy="1680747"/>
          </a:xfrm>
          <a:prstGeom prst="rect">
            <a:avLst/>
          </a:prstGeom>
          <a:solidFill>
            <a:schemeClr val="bg1">
              <a:alpha val="63000"/>
            </a:schemeClr>
          </a:solidFill>
          <a:effectLst/>
        </p:spPr>
        <p:txBody>
          <a:bodyPr wrap="square" lIns="64291" tIns="32146" rIns="64291" bIns="32146">
            <a:spAutoFit/>
          </a:bodyPr>
          <a:lstStyle/>
          <a:p>
            <a:pPr>
              <a:spcBef>
                <a:spcPts val="844"/>
              </a:spcBef>
              <a:spcAft>
                <a:spcPts val="562"/>
              </a:spcAft>
              <a:defRPr/>
            </a:pPr>
            <a:r>
              <a:rPr lang="en-US" sz="2000" b="1" dirty="0">
                <a:solidFill>
                  <a:srgbClr val="C4593C"/>
                </a:solidFill>
                <a:latin typeface="Arial" charset="0"/>
                <a:ea typeface="Arial" charset="0"/>
                <a:cs typeface="Arial" charset="0"/>
              </a:rPr>
              <a:t>MAURIS ORCI VARIUS ID DIAM</a:t>
            </a:r>
            <a:endParaRPr lang="en-US" sz="2000" dirty="0">
              <a:solidFill>
                <a:srgbClr val="C4593C"/>
              </a:solidFill>
              <a:latin typeface="Arial" charset="0"/>
              <a:ea typeface="Arial" charset="0"/>
              <a:cs typeface="Arial" charset="0"/>
            </a:endParaRPr>
          </a:p>
          <a:p>
            <a:pPr indent="-974658">
              <a:lnSpc>
                <a:spcPts val="3234"/>
              </a:lnSpc>
              <a:buClr>
                <a:schemeClr val="tx2"/>
              </a:buClr>
              <a:buSzPct val="125000"/>
              <a:defRPr/>
            </a:pPr>
            <a:r>
              <a:rPr lang="en-US" sz="2000" dirty="0">
                <a:latin typeface="Arial" charset="0"/>
                <a:ea typeface="Arial" charset="0"/>
                <a:cs typeface="Arial" charset="0"/>
              </a:rPr>
              <a:t>Sed in risus nibh. In nisl quam, aliquet sed nibh sitamet, faucibus placerat dui. Fusce quis augue scelerisque, luctus rum sed ut in pulvinar urna in eros posuere.</a:t>
            </a:r>
          </a:p>
        </p:txBody>
      </p:sp>
      <p:graphicFrame>
        <p:nvGraphicFramePr>
          <p:cNvPr id="26" name="Picture Placeholder 11"/>
          <p:cNvGraphicFramePr>
            <a:graphicFrameLocks/>
          </p:cNvGraphicFramePr>
          <p:nvPr>
            <p:extLst>
              <p:ext uri="{D42A27DB-BD31-4B8C-83A1-F6EECF244321}">
                <p14:modId xmlns:p14="http://schemas.microsoft.com/office/powerpoint/2010/main" val="1768593822"/>
              </p:ext>
            </p:extLst>
          </p:nvPr>
        </p:nvGraphicFramePr>
        <p:xfrm>
          <a:off x="14822705" y="14255374"/>
          <a:ext cx="4578113" cy="3917024"/>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27" name="TextBox 35"/>
          <p:cNvSpPr txBox="1"/>
          <p:nvPr/>
        </p:nvSpPr>
        <p:spPr>
          <a:xfrm>
            <a:off x="14663062" y="18608958"/>
            <a:ext cx="6425803" cy="1706395"/>
          </a:xfrm>
          <a:prstGeom prst="rect">
            <a:avLst/>
          </a:prstGeom>
          <a:solidFill>
            <a:schemeClr val="bg1">
              <a:alpha val="42000"/>
            </a:schemeClr>
          </a:solidFill>
        </p:spPr>
        <p:txBody>
          <a:bodyPr wrap="square" lIns="64291" tIns="32146" rIns="64291" bIns="32146">
            <a:spAutoFit/>
          </a:bodyPr>
          <a:lstStyle/>
          <a:p>
            <a:pPr>
              <a:lnSpc>
                <a:spcPts val="3234"/>
              </a:lnSpc>
              <a:defRPr/>
            </a:pPr>
            <a:r>
              <a:rPr lang="en-US" sz="1800" b="1" dirty="0">
                <a:solidFill>
                  <a:srgbClr val="C4593C"/>
                </a:solidFill>
                <a:latin typeface="Arial" charset="0"/>
                <a:ea typeface="Arial" charset="0"/>
                <a:cs typeface="Arial" charset="0"/>
              </a:rPr>
              <a:t>MAURIS ORCI MI VARIUS ID DIAM</a:t>
            </a:r>
            <a:r>
              <a:rPr lang="en-US" sz="2000" dirty="0">
                <a:solidFill>
                  <a:schemeClr val="bg2">
                    <a:lumMod val="50000"/>
                  </a:schemeClr>
                </a:solidFill>
                <a:latin typeface="Arial" charset="0"/>
                <a:ea typeface="Arial" charset="0"/>
                <a:cs typeface="Arial" charset="0"/>
              </a:rPr>
              <a:t/>
            </a:r>
            <a:br>
              <a:rPr lang="en-US" sz="2000" dirty="0">
                <a:solidFill>
                  <a:schemeClr val="bg2">
                    <a:lumMod val="50000"/>
                  </a:schemeClr>
                </a:solidFill>
                <a:latin typeface="Arial" charset="0"/>
                <a:ea typeface="Arial" charset="0"/>
                <a:cs typeface="Arial" charset="0"/>
              </a:rPr>
            </a:br>
            <a:r>
              <a:rPr lang="en-US" sz="2000" dirty="0">
                <a:latin typeface="Arial" charset="0"/>
                <a:ea typeface="Arial" charset="0"/>
                <a:cs typeface="Arial" charset="0"/>
              </a:rPr>
              <a:t>Egestas auctor enim. Praesent ut massa nibh. Duis purus neque, facilisis cursus ultrices vel, ullamcorper ac augue.</a:t>
            </a:r>
          </a:p>
        </p:txBody>
      </p:sp>
      <p:sp>
        <p:nvSpPr>
          <p:cNvPr id="28" name="Freeform 37"/>
          <p:cNvSpPr/>
          <p:nvPr/>
        </p:nvSpPr>
        <p:spPr>
          <a:xfrm>
            <a:off x="18823644" y="15627230"/>
            <a:ext cx="162520" cy="847372"/>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64291" tIns="32146" rIns="64291" bIns="32146" anchor="ctr"/>
          <a:lstStyle/>
          <a:p>
            <a:pPr algn="ctr">
              <a:defRPr/>
            </a:pPr>
            <a:endParaRPr lang="en-US" dirty="0"/>
          </a:p>
        </p:txBody>
      </p:sp>
      <p:sp>
        <p:nvSpPr>
          <p:cNvPr id="29" name="Freeform 38"/>
          <p:cNvSpPr/>
          <p:nvPr/>
        </p:nvSpPr>
        <p:spPr>
          <a:xfrm rot="10800000">
            <a:off x="20436649" y="15626644"/>
            <a:ext cx="163562" cy="848544"/>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64291" tIns="32146" rIns="64291" bIns="32146" anchor="ctr"/>
          <a:lstStyle/>
          <a:p>
            <a:pPr algn="ctr">
              <a:defRPr/>
            </a:pPr>
            <a:endParaRPr lang="en-US" dirty="0"/>
          </a:p>
        </p:txBody>
      </p:sp>
      <p:sp>
        <p:nvSpPr>
          <p:cNvPr id="30" name="TextBox 39"/>
          <p:cNvSpPr txBox="1"/>
          <p:nvPr/>
        </p:nvSpPr>
        <p:spPr>
          <a:xfrm>
            <a:off x="18996734" y="15705869"/>
            <a:ext cx="1439914" cy="865139"/>
          </a:xfrm>
          <a:prstGeom prst="rect">
            <a:avLst/>
          </a:prstGeom>
          <a:noFill/>
        </p:spPr>
        <p:txBody>
          <a:bodyPr wrap="square" lIns="64291" tIns="32146" rIns="64291" bIns="32146">
            <a:spAutoFit/>
          </a:bodyPr>
          <a:lstStyle/>
          <a:p>
            <a:pPr>
              <a:defRPr/>
            </a:pPr>
            <a:r>
              <a:rPr lang="en-US" sz="1300" b="1" dirty="0">
                <a:solidFill>
                  <a:schemeClr val="accent3"/>
                </a:solidFill>
                <a:latin typeface="Arial" charset="0"/>
                <a:ea typeface="Arial" charset="0"/>
                <a:cs typeface="Arial" charset="0"/>
              </a:rPr>
              <a:t>Series: </a:t>
            </a:r>
            <a:r>
              <a:rPr lang="en-US" sz="1300" dirty="0">
                <a:solidFill>
                  <a:schemeClr val="accent3"/>
                </a:solidFill>
                <a:latin typeface="Arial" charset="0"/>
                <a:ea typeface="Arial" charset="0"/>
                <a:cs typeface="Arial" charset="0"/>
              </a:rPr>
              <a:t>in et neque dignissim, and in aliquet nisl et umis.</a:t>
            </a:r>
          </a:p>
        </p:txBody>
      </p:sp>
      <p:sp>
        <p:nvSpPr>
          <p:cNvPr id="31" name="Arc 40"/>
          <p:cNvSpPr/>
          <p:nvPr/>
        </p:nvSpPr>
        <p:spPr>
          <a:xfrm rot="16200000">
            <a:off x="17888614" y="15309214"/>
            <a:ext cx="1453307" cy="1399655"/>
          </a:xfrm>
          <a:prstGeom prst="arc">
            <a:avLst>
              <a:gd name="adj1" fmla="val 16200000"/>
              <a:gd name="adj2" fmla="val 2592668"/>
            </a:avLst>
          </a:prstGeom>
          <a:ln w="38100">
            <a:solidFill>
              <a:schemeClr val="accent3"/>
            </a:solidFill>
            <a:prstDash val="dash"/>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lIns="64291" tIns="32146" rIns="64291" bIns="32146" anchor="ctr"/>
          <a:lstStyle/>
          <a:p>
            <a:pPr algn="ctr">
              <a:defRPr/>
            </a:pPr>
            <a:endParaRPr lang="en-US" dirty="0"/>
          </a:p>
        </p:txBody>
      </p:sp>
      <p:cxnSp>
        <p:nvCxnSpPr>
          <p:cNvPr id="32" name="Straight Connector 41"/>
          <p:cNvCxnSpPr/>
          <p:nvPr/>
        </p:nvCxnSpPr>
        <p:spPr bwMode="auto">
          <a:xfrm>
            <a:off x="14660166" y="11604741"/>
            <a:ext cx="6042422" cy="0"/>
          </a:xfrm>
          <a:prstGeom prst="line">
            <a:avLst/>
          </a:prstGeom>
          <a:noFill/>
          <a:ln w="25400" cap="flat" cmpd="sng" algn="ctr">
            <a:solidFill>
              <a:schemeClr val="tx1"/>
            </a:solidFill>
            <a:prstDash val="dash"/>
            <a:round/>
            <a:headEnd type="none" w="med" len="med"/>
            <a:tailEnd type="none" w="med" len="med"/>
          </a:ln>
          <a:effectLst/>
        </p:spPr>
      </p:cxnSp>
      <p:cxnSp>
        <p:nvCxnSpPr>
          <p:cNvPr id="33" name="Straight Connector 47"/>
          <p:cNvCxnSpPr/>
          <p:nvPr/>
        </p:nvCxnSpPr>
        <p:spPr bwMode="auto">
          <a:xfrm>
            <a:off x="14659525" y="26424050"/>
            <a:ext cx="6009726" cy="0"/>
          </a:xfrm>
          <a:prstGeom prst="line">
            <a:avLst/>
          </a:prstGeom>
          <a:noFill/>
          <a:ln w="25400" cap="flat" cmpd="sng" algn="ctr">
            <a:solidFill>
              <a:schemeClr val="tx1"/>
            </a:solidFill>
            <a:prstDash val="dash"/>
            <a:round/>
            <a:headEnd type="none" w="med" len="med"/>
            <a:tailEnd type="none" w="med" len="med"/>
          </a:ln>
          <a:effectLst/>
        </p:spPr>
      </p:cxnSp>
      <p:cxnSp>
        <p:nvCxnSpPr>
          <p:cNvPr id="34" name="Straight Connector 50"/>
          <p:cNvCxnSpPr/>
          <p:nvPr/>
        </p:nvCxnSpPr>
        <p:spPr bwMode="auto">
          <a:xfrm>
            <a:off x="14656165" y="20470250"/>
            <a:ext cx="6013085" cy="0"/>
          </a:xfrm>
          <a:prstGeom prst="line">
            <a:avLst/>
          </a:prstGeom>
          <a:noFill/>
          <a:ln w="25400" cap="flat" cmpd="sng" algn="ctr">
            <a:solidFill>
              <a:schemeClr val="tx1"/>
            </a:solidFill>
            <a:prstDash val="dash"/>
            <a:round/>
            <a:headEnd type="none" w="med" len="med"/>
            <a:tailEnd type="none" w="med" len="med"/>
          </a:ln>
          <a:effectLst/>
        </p:spPr>
      </p:cxnSp>
      <p:cxnSp>
        <p:nvCxnSpPr>
          <p:cNvPr id="37" name="Straight Connector 92"/>
          <p:cNvCxnSpPr/>
          <p:nvPr/>
        </p:nvCxnSpPr>
        <p:spPr bwMode="auto">
          <a:xfrm>
            <a:off x="605909" y="20179105"/>
            <a:ext cx="6369963" cy="0"/>
          </a:xfrm>
          <a:prstGeom prst="line">
            <a:avLst/>
          </a:prstGeom>
          <a:noFill/>
          <a:ln w="25400" cap="flat" cmpd="sng" algn="ctr">
            <a:solidFill>
              <a:schemeClr val="tx1"/>
            </a:solidFill>
            <a:prstDash val="dash"/>
            <a:round/>
            <a:headEnd type="none" w="med" len="med"/>
            <a:tailEnd type="none" w="med" len="med"/>
          </a:ln>
          <a:effectLst/>
        </p:spPr>
      </p:cxnSp>
      <p:sp>
        <p:nvSpPr>
          <p:cNvPr id="38" name="Rectangle 93"/>
          <p:cNvSpPr/>
          <p:nvPr/>
        </p:nvSpPr>
        <p:spPr>
          <a:xfrm>
            <a:off x="14401750" y="31155266"/>
            <a:ext cx="6800901" cy="1104543"/>
          </a:xfrm>
          <a:prstGeom prst="rect">
            <a:avLst/>
          </a:prstGeom>
        </p:spPr>
        <p:txBody>
          <a:bodyPr wrap="square" lIns="64291" tIns="32146" rIns="64291" bIns="32146">
            <a:noAutofit/>
          </a:bodyPr>
          <a:lstStyle/>
          <a:p>
            <a:pPr>
              <a:spcAft>
                <a:spcPts val="281"/>
              </a:spcAft>
              <a:defRPr/>
            </a:pPr>
            <a:r>
              <a:rPr lang="en-US" altLang="en-US" sz="2000" dirty="0">
                <a:solidFill>
                  <a:schemeClr val="bg1"/>
                </a:solidFill>
                <a:ea typeface="Arial" charset="0"/>
              </a:rPr>
              <a:t>Department or Office name goes here </a:t>
            </a:r>
            <a:br>
              <a:rPr lang="en-US" altLang="en-US" sz="2000" dirty="0">
                <a:solidFill>
                  <a:schemeClr val="bg1"/>
                </a:solidFill>
                <a:ea typeface="Arial" charset="0"/>
              </a:rPr>
            </a:br>
            <a:r>
              <a:rPr lang="en-US" altLang="en-US" sz="2000" dirty="0">
                <a:solidFill>
                  <a:schemeClr val="bg1"/>
                </a:solidFill>
                <a:ea typeface="Arial" charset="0"/>
              </a:rPr>
              <a:t>School, College or Division name goes here</a:t>
            </a:r>
          </a:p>
          <a:p>
            <a:pPr>
              <a:spcAft>
                <a:spcPts val="56"/>
              </a:spcAft>
              <a:defRPr/>
            </a:pPr>
            <a:r>
              <a:rPr lang="en-US" sz="2400" b="1" dirty="0" smtClean="0">
                <a:solidFill>
                  <a:schemeClr val="bg1"/>
                </a:solidFill>
              </a:rPr>
              <a:t>www.npust.edu.tw</a:t>
            </a:r>
            <a:endParaRPr lang="en-US" sz="2400" b="1" dirty="0">
              <a:solidFill>
                <a:schemeClr val="bg1"/>
              </a:solidFill>
            </a:endParaRPr>
          </a:p>
          <a:p>
            <a:pPr>
              <a:spcAft>
                <a:spcPts val="56"/>
              </a:spcAft>
              <a:defRPr/>
            </a:pPr>
            <a:endParaRPr lang="en-US" altLang="en-US" sz="2000" dirty="0">
              <a:solidFill>
                <a:schemeClr val="bg1"/>
              </a:solidFill>
              <a:ea typeface="Arial" charset="0"/>
            </a:endParaRPr>
          </a:p>
        </p:txBody>
      </p:sp>
      <p:sp>
        <p:nvSpPr>
          <p:cNvPr id="39" name="TextBox 3"/>
          <p:cNvSpPr txBox="1">
            <a:spLocks noChangeArrowheads="1"/>
          </p:cNvSpPr>
          <p:nvPr/>
        </p:nvSpPr>
        <p:spPr bwMode="auto">
          <a:xfrm>
            <a:off x="639247" y="4642092"/>
            <a:ext cx="6450806" cy="3578702"/>
          </a:xfrm>
          <a:prstGeom prst="rect">
            <a:avLst/>
          </a:prstGeom>
          <a:solidFill>
            <a:schemeClr val="bg1">
              <a:alpha val="63000"/>
            </a:schemeClr>
          </a:solidFill>
          <a:ln>
            <a:noFill/>
          </a:ln>
          <a:effectLst/>
        </p:spPr>
        <p:txBody>
          <a:bodyPr lIns="64291" tIns="32146" rIns="64291" bIns="32146">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lnSpc>
                <a:spcPts val="3234"/>
              </a:lnSpc>
              <a:spcAft>
                <a:spcPts val="844"/>
              </a:spcAft>
            </a:pPr>
            <a:r>
              <a:rPr lang="en-US" sz="3400" b="1" dirty="0">
                <a:solidFill>
                  <a:srgbClr val="C4593C"/>
                </a:solidFill>
                <a:latin typeface="+mj-lt"/>
              </a:rPr>
              <a:t>Introduction</a:t>
            </a:r>
          </a:p>
          <a:p>
            <a:pPr>
              <a:lnSpc>
                <a:spcPts val="3937"/>
              </a:lnSpc>
            </a:pPr>
            <a:r>
              <a:rPr lang="en-US" altLang="en-US" sz="2000" dirty="0">
                <a:latin typeface="Arial" charset="0"/>
                <a:ea typeface="Arial" charset="0"/>
              </a:rPr>
              <a:t>Mauris orci mi, varius id diam id, egestas auctor enim. Praesent ut massa nibh. Duis purus neque, facilisis cursus ultrices vel, ullamcorper ac augue. Donec semper lorem vitae urna pulvinar, in congue massa tristique. Sed in risus nibh. In nisl quam, aliquet sed nibh sit amet, faucibus.</a:t>
            </a:r>
          </a:p>
        </p:txBody>
      </p:sp>
      <p:sp>
        <p:nvSpPr>
          <p:cNvPr id="40" name="TextBox 95"/>
          <p:cNvSpPr txBox="1"/>
          <p:nvPr/>
        </p:nvSpPr>
        <p:spPr>
          <a:xfrm>
            <a:off x="639247" y="8663668"/>
            <a:ext cx="6450806" cy="6169155"/>
          </a:xfrm>
          <a:prstGeom prst="rect">
            <a:avLst/>
          </a:prstGeom>
          <a:solidFill>
            <a:schemeClr val="bg1">
              <a:alpha val="63000"/>
            </a:schemeClr>
          </a:solidFill>
          <a:effectLst/>
        </p:spPr>
        <p:txBody>
          <a:bodyPr lIns="64291" tIns="32146" rIns="64291" bIns="32146">
            <a:spAutoFit/>
          </a:bodyPr>
          <a:lstStyle/>
          <a:p>
            <a:pPr>
              <a:lnSpc>
                <a:spcPts val="3234"/>
              </a:lnSpc>
              <a:spcAft>
                <a:spcPts val="844"/>
              </a:spcAft>
              <a:defRPr/>
            </a:pPr>
            <a:r>
              <a:rPr lang="en-US" sz="3400" b="1" dirty="0">
                <a:solidFill>
                  <a:srgbClr val="C4593C"/>
                </a:solidFill>
                <a:latin typeface="+mj-lt"/>
              </a:rPr>
              <a:t>Methods</a:t>
            </a:r>
          </a:p>
          <a:p>
            <a:pPr>
              <a:lnSpc>
                <a:spcPts val="3234"/>
              </a:lnSpc>
              <a:spcAft>
                <a:spcPts val="703"/>
              </a:spcAft>
              <a:defRPr/>
            </a:pPr>
            <a:r>
              <a:rPr lang="en-US" sz="2000" dirty="0">
                <a:latin typeface="Arial" charset="0"/>
                <a:ea typeface="Arial" charset="0"/>
                <a:cs typeface="Arial" charset="0"/>
              </a:rPr>
              <a:t>Mauris orci mi, varius id diam id, egestas auctor enim. Praesent ut massa nibh. Duis purus neque, facilisis cursus ultrices vel, ullamcorper ac augue. Donec semper lorem vitae urna pulvinar, in congue massa tristique:</a:t>
            </a:r>
          </a:p>
          <a:p>
            <a:pPr>
              <a:spcBef>
                <a:spcPts val="844"/>
              </a:spcBef>
              <a:spcAft>
                <a:spcPts val="562"/>
              </a:spcAft>
              <a:defRPr/>
            </a:pPr>
            <a:r>
              <a:rPr lang="en-US" sz="2000" b="1" dirty="0">
                <a:solidFill>
                  <a:srgbClr val="C4593C"/>
                </a:solidFill>
                <a:latin typeface="Arial" charset="0"/>
                <a:ea typeface="Arial" charset="0"/>
                <a:cs typeface="Arial" charset="0"/>
              </a:rPr>
              <a:t>MAURIS ORCI VARIUS ID DIAM</a:t>
            </a:r>
            <a:endParaRPr lang="en-US" sz="2000" dirty="0">
              <a:solidFill>
                <a:srgbClr val="C4593C"/>
              </a:solidFill>
              <a:latin typeface="Arial" charset="0"/>
              <a:ea typeface="Arial" charset="0"/>
              <a:cs typeface="Arial" charset="0"/>
            </a:endParaRPr>
          </a:p>
          <a:p>
            <a:pPr marL="642915" lvl="1" indent="-321457">
              <a:lnSpc>
                <a:spcPts val="3234"/>
              </a:lnSpc>
              <a:buClr>
                <a:schemeClr val="tx2"/>
              </a:buClr>
              <a:buSzPct val="125000"/>
              <a:buFont typeface="Arial" charset="0"/>
              <a:buChar char="•"/>
              <a:defRPr/>
            </a:pPr>
            <a:r>
              <a:rPr lang="en-US" sz="2000" dirty="0">
                <a:latin typeface="Arial" charset="0"/>
                <a:ea typeface="Arial" charset="0"/>
                <a:cs typeface="Arial" charset="0"/>
              </a:rPr>
              <a:t>Sed in risus nibh. In nisl quam, aliquet sed nibh sitamet, faucibus placerat dui. </a:t>
            </a:r>
          </a:p>
          <a:p>
            <a:pPr marL="642915" lvl="1" indent="-321457">
              <a:lnSpc>
                <a:spcPts val="3234"/>
              </a:lnSpc>
              <a:spcAft>
                <a:spcPts val="703"/>
              </a:spcAft>
              <a:buClr>
                <a:schemeClr val="tx2"/>
              </a:buClr>
              <a:buSzPct val="125000"/>
              <a:buFont typeface="Arial" charset="0"/>
              <a:buChar char="•"/>
              <a:defRPr/>
            </a:pPr>
            <a:r>
              <a:rPr lang="en-US" sz="2000" dirty="0">
                <a:latin typeface="Arial" charset="0"/>
                <a:ea typeface="Arial" charset="0"/>
                <a:cs typeface="Arial" charset="0"/>
              </a:rPr>
              <a:t>Fusce quis augue scelerisque, luctus rum sed, </a:t>
            </a:r>
            <a:br>
              <a:rPr lang="en-US" sz="2000" dirty="0">
                <a:latin typeface="Arial" charset="0"/>
                <a:ea typeface="Arial" charset="0"/>
                <a:cs typeface="Arial" charset="0"/>
              </a:rPr>
            </a:br>
            <a:r>
              <a:rPr lang="en-US" sz="2000" dirty="0">
                <a:latin typeface="Arial" charset="0"/>
                <a:ea typeface="Arial" charset="0"/>
                <a:cs typeface="Arial" charset="0"/>
              </a:rPr>
              <a:t>ut in pulvinar urna in eros posuere.</a:t>
            </a:r>
          </a:p>
          <a:p>
            <a:pPr>
              <a:lnSpc>
                <a:spcPts val="3234"/>
              </a:lnSpc>
              <a:buClr>
                <a:schemeClr val="tx2"/>
              </a:buClr>
              <a:buSzPct val="125000"/>
              <a:defRPr/>
            </a:pPr>
            <a:r>
              <a:rPr lang="en-US" sz="2000" b="1" dirty="0">
                <a:solidFill>
                  <a:srgbClr val="C4593C"/>
                </a:solidFill>
                <a:latin typeface="Arial" charset="0"/>
                <a:ea typeface="Arial" charset="0"/>
                <a:cs typeface="Arial" charset="0"/>
              </a:rPr>
              <a:t>EUISMOD JUSTO VITAE PURUS</a:t>
            </a:r>
            <a:endParaRPr lang="en-US" sz="2000" dirty="0">
              <a:solidFill>
                <a:srgbClr val="C4593C"/>
              </a:solidFill>
              <a:latin typeface="Arial" charset="0"/>
              <a:ea typeface="Arial" charset="0"/>
              <a:cs typeface="Arial" charset="0"/>
            </a:endParaRPr>
          </a:p>
          <a:p>
            <a:pPr marL="642915" lvl="1" indent="-321457">
              <a:lnSpc>
                <a:spcPts val="3234"/>
              </a:lnSpc>
              <a:buClr>
                <a:schemeClr val="tx2"/>
              </a:buClr>
              <a:buSzPct val="125000"/>
              <a:buFont typeface="Arial" charset="0"/>
              <a:buChar char="•"/>
              <a:defRPr/>
            </a:pPr>
            <a:r>
              <a:rPr lang="en-US" sz="2000" dirty="0">
                <a:latin typeface="Arial" charset="0"/>
                <a:ea typeface="Arial" charset="0"/>
                <a:cs typeface="Arial" charset="0"/>
              </a:rPr>
              <a:t>Proin semper ipsum donec semper placerat.</a:t>
            </a:r>
          </a:p>
          <a:p>
            <a:pPr marL="642915" lvl="1" indent="-321457">
              <a:lnSpc>
                <a:spcPts val="3234"/>
              </a:lnSpc>
              <a:buClr>
                <a:schemeClr val="tx2"/>
              </a:buClr>
              <a:buSzPct val="125000"/>
              <a:buFont typeface="Arial" charset="0"/>
              <a:buChar char="•"/>
              <a:defRPr/>
            </a:pPr>
            <a:r>
              <a:rPr lang="en-US" sz="2000" dirty="0">
                <a:latin typeface="Arial" charset="0"/>
                <a:ea typeface="Arial" charset="0"/>
                <a:cs typeface="Arial" charset="0"/>
              </a:rPr>
              <a:t>Finibus quam tempor, vitae consectetur.</a:t>
            </a:r>
          </a:p>
        </p:txBody>
      </p:sp>
      <p:sp>
        <p:nvSpPr>
          <p:cNvPr id="41" name="TextBox 96"/>
          <p:cNvSpPr txBox="1"/>
          <p:nvPr/>
        </p:nvSpPr>
        <p:spPr>
          <a:xfrm>
            <a:off x="525066" y="20633190"/>
            <a:ext cx="6450806" cy="5091937"/>
          </a:xfrm>
          <a:prstGeom prst="rect">
            <a:avLst/>
          </a:prstGeom>
          <a:solidFill>
            <a:schemeClr val="bg1">
              <a:alpha val="63000"/>
            </a:schemeClr>
          </a:solidFill>
          <a:effectLst/>
        </p:spPr>
        <p:txBody>
          <a:bodyPr lIns="64291" tIns="32146" rIns="64291" bIns="32146">
            <a:spAutoFit/>
          </a:bodyPr>
          <a:lstStyle/>
          <a:p>
            <a:pPr>
              <a:lnSpc>
                <a:spcPts val="3234"/>
              </a:lnSpc>
              <a:spcAft>
                <a:spcPts val="844"/>
              </a:spcAft>
              <a:defRPr/>
            </a:pPr>
            <a:r>
              <a:rPr lang="en-US" sz="3400" b="1" dirty="0">
                <a:solidFill>
                  <a:srgbClr val="C4593C"/>
                </a:solidFill>
                <a:latin typeface="+mj-lt"/>
              </a:rPr>
              <a:t>Data Analysis </a:t>
            </a:r>
          </a:p>
          <a:p>
            <a:pPr>
              <a:lnSpc>
                <a:spcPts val="3234"/>
              </a:lnSpc>
              <a:spcAft>
                <a:spcPts val="844"/>
              </a:spcAft>
              <a:defRPr/>
            </a:pPr>
            <a:r>
              <a:rPr lang="en-US" sz="2000" dirty="0">
                <a:latin typeface="Arial" charset="0"/>
                <a:ea typeface="Arial" charset="0"/>
                <a:cs typeface="Arial" charset="0"/>
              </a:rPr>
              <a:t>Mauris orci mi, varius id diam id, egestas auctor enim. Praesent ut massa nibh. Duis purus neque, facilisis cursus ultrices vel, ullamcorper ac augue </a:t>
            </a:r>
            <a:r>
              <a:rPr lang="en-US" sz="2000" dirty="0">
                <a:solidFill>
                  <a:schemeClr val="tx2"/>
                </a:solidFill>
                <a:latin typeface="Arial" charset="0"/>
                <a:ea typeface="Arial" charset="0"/>
                <a:cs typeface="Arial" charset="0"/>
              </a:rPr>
              <a:t>[See Figure A]</a:t>
            </a:r>
            <a:r>
              <a:rPr lang="en-US" sz="2000" dirty="0">
                <a:latin typeface="Arial" charset="0"/>
                <a:ea typeface="Arial" charset="0"/>
                <a:cs typeface="Arial" charset="0"/>
              </a:rPr>
              <a:t>. Done:</a:t>
            </a:r>
          </a:p>
          <a:p>
            <a:pPr marL="683097" lvl="1" indent="-361639">
              <a:lnSpc>
                <a:spcPts val="3234"/>
              </a:lnSpc>
              <a:spcAft>
                <a:spcPts val="844"/>
              </a:spcAft>
              <a:buClr>
                <a:schemeClr val="tx2"/>
              </a:buClr>
              <a:buSzPct val="100000"/>
              <a:buFont typeface="+mj-lt"/>
              <a:buAutoNum type="alphaUcPeriod"/>
              <a:defRPr/>
            </a:pPr>
            <a:r>
              <a:rPr lang="en-US" sz="2000" dirty="0">
                <a:latin typeface="Arial" charset="0"/>
                <a:ea typeface="Arial" charset="0"/>
                <a:cs typeface="Arial" charset="0"/>
              </a:rPr>
              <a:t>Sed in risus nibh. In nisl quam, aliquet sed nibh sitamet, faucibus placerat dui.</a:t>
            </a:r>
          </a:p>
          <a:p>
            <a:pPr marL="683097" lvl="1" indent="-361639">
              <a:lnSpc>
                <a:spcPts val="3234"/>
              </a:lnSpc>
              <a:spcAft>
                <a:spcPts val="844"/>
              </a:spcAft>
              <a:buClr>
                <a:schemeClr val="tx2"/>
              </a:buClr>
              <a:buSzPct val="100000"/>
              <a:buFont typeface="+mj-lt"/>
              <a:buAutoNum type="alphaUcPeriod"/>
              <a:defRPr/>
            </a:pPr>
            <a:r>
              <a:rPr lang="en-US" sz="2000" dirty="0">
                <a:latin typeface="Arial" charset="0"/>
                <a:ea typeface="Arial" charset="0"/>
                <a:cs typeface="Arial" charset="0"/>
              </a:rPr>
              <a:t>Fusce quis augue scelerisque, luctus rum sed, ut dolor. pulvinar urna in eros posuere. </a:t>
            </a:r>
          </a:p>
          <a:p>
            <a:pPr marL="683097" lvl="1" indent="-361639">
              <a:lnSpc>
                <a:spcPts val="3234"/>
              </a:lnSpc>
              <a:spcAft>
                <a:spcPts val="844"/>
              </a:spcAft>
              <a:buClr>
                <a:schemeClr val="tx2"/>
              </a:buClr>
              <a:buSzPct val="100000"/>
              <a:buFont typeface="+mj-lt"/>
              <a:buAutoNum type="alphaUcPeriod"/>
              <a:defRPr/>
            </a:pPr>
            <a:r>
              <a:rPr lang="en-US" sz="2000" dirty="0">
                <a:latin typeface="Arial" charset="0"/>
                <a:ea typeface="Arial" charset="0"/>
                <a:cs typeface="Arial" charset="0"/>
              </a:rPr>
              <a:t>in elementum orci dignissim. Proin semper ipsum</a:t>
            </a:r>
          </a:p>
          <a:p>
            <a:pPr marL="683097" lvl="1" indent="-361639">
              <a:lnSpc>
                <a:spcPts val="3234"/>
              </a:lnSpc>
              <a:spcAft>
                <a:spcPts val="844"/>
              </a:spcAft>
              <a:buClr>
                <a:schemeClr val="tx2"/>
              </a:buClr>
              <a:buSzPct val="100000"/>
              <a:buFont typeface="+mj-lt"/>
              <a:buAutoNum type="alphaUcPeriod"/>
              <a:defRPr/>
            </a:pPr>
            <a:r>
              <a:rPr lang="en-US" sz="2000" dirty="0">
                <a:latin typeface="Arial" charset="0"/>
                <a:ea typeface="Arial" charset="0"/>
                <a:cs typeface="Arial" charset="0"/>
              </a:rPr>
              <a:t>Sed in risus nibh. In nisl quam, aliquet sed nibh</a:t>
            </a:r>
          </a:p>
        </p:txBody>
      </p:sp>
      <p:sp>
        <p:nvSpPr>
          <p:cNvPr id="42" name="TextBox 97"/>
          <p:cNvSpPr txBox="1"/>
          <p:nvPr/>
        </p:nvSpPr>
        <p:spPr>
          <a:xfrm>
            <a:off x="14663062" y="11842992"/>
            <a:ext cx="6420803" cy="2219356"/>
          </a:xfrm>
          <a:prstGeom prst="rect">
            <a:avLst/>
          </a:prstGeom>
          <a:solidFill>
            <a:schemeClr val="bg1">
              <a:alpha val="63000"/>
            </a:schemeClr>
          </a:solidFill>
          <a:effectLst/>
        </p:spPr>
        <p:txBody>
          <a:bodyPr wrap="square" lIns="64291" tIns="32146" rIns="64291" bIns="32146">
            <a:spAutoFit/>
          </a:bodyPr>
          <a:lstStyle/>
          <a:p>
            <a:pPr>
              <a:lnSpc>
                <a:spcPts val="3234"/>
              </a:lnSpc>
              <a:spcAft>
                <a:spcPts val="844"/>
              </a:spcAft>
              <a:defRPr/>
            </a:pPr>
            <a:r>
              <a:rPr lang="en-US" sz="3400" b="1" dirty="0">
                <a:solidFill>
                  <a:srgbClr val="C4593C"/>
                </a:solidFill>
                <a:latin typeface="+mj-lt"/>
              </a:rPr>
              <a:t>Results</a:t>
            </a:r>
          </a:p>
          <a:p>
            <a:pPr>
              <a:lnSpc>
                <a:spcPts val="3234"/>
              </a:lnSpc>
              <a:spcAft>
                <a:spcPts val="1266"/>
              </a:spcAft>
              <a:defRPr/>
            </a:pPr>
            <a:r>
              <a:rPr lang="en-US" sz="2000" dirty="0">
                <a:latin typeface="Arial" charset="0"/>
                <a:ea typeface="Arial" charset="0"/>
                <a:cs typeface="Arial" charset="0"/>
              </a:rPr>
              <a:t>Mauris orci mi, varius id diam id, egestas auctor enim. </a:t>
            </a:r>
            <a:r>
              <a:rPr lang="en-US" sz="2000" dirty="0" err="1" smtClean="0">
                <a:latin typeface="Arial" charset="0"/>
                <a:ea typeface="Arial" charset="0"/>
                <a:cs typeface="Arial" charset="0"/>
              </a:rPr>
              <a:t>Duis</a:t>
            </a:r>
            <a:r>
              <a:rPr lang="en-US" sz="2000" dirty="0" smtClean="0">
                <a:latin typeface="Arial" charset="0"/>
                <a:ea typeface="Arial" charset="0"/>
                <a:cs typeface="Arial" charset="0"/>
              </a:rPr>
              <a:t> </a:t>
            </a:r>
            <a:r>
              <a:rPr lang="en-US" sz="2000" dirty="0">
                <a:latin typeface="Arial" charset="0"/>
                <a:ea typeface="Arial" charset="0"/>
                <a:cs typeface="Arial" charset="0"/>
              </a:rPr>
              <a:t>purus neque, facilisis cursus ultrices vel, ullamcorper ac augue. Donec semper lorem vitae urna pulvinar, in congue massa tristique quis augue.</a:t>
            </a:r>
          </a:p>
        </p:txBody>
      </p:sp>
      <p:sp>
        <p:nvSpPr>
          <p:cNvPr id="43" name="TextBox 99"/>
          <p:cNvSpPr txBox="1"/>
          <p:nvPr/>
        </p:nvSpPr>
        <p:spPr>
          <a:xfrm>
            <a:off x="14663062" y="20720595"/>
            <a:ext cx="6172875" cy="5707490"/>
          </a:xfrm>
          <a:prstGeom prst="rect">
            <a:avLst/>
          </a:prstGeom>
          <a:solidFill>
            <a:schemeClr val="bg1">
              <a:alpha val="63000"/>
            </a:schemeClr>
          </a:solidFill>
          <a:effectLst/>
        </p:spPr>
        <p:txBody>
          <a:bodyPr wrap="square" lIns="64291" tIns="32146" rIns="64291" bIns="32146">
            <a:spAutoFit/>
          </a:bodyPr>
          <a:lstStyle/>
          <a:p>
            <a:pPr>
              <a:lnSpc>
                <a:spcPts val="3234"/>
              </a:lnSpc>
              <a:spcAft>
                <a:spcPts val="844"/>
              </a:spcAft>
              <a:defRPr/>
            </a:pPr>
            <a:r>
              <a:rPr lang="en-US" sz="3400" b="1" dirty="0">
                <a:solidFill>
                  <a:srgbClr val="C4593C"/>
                </a:solidFill>
                <a:latin typeface="+mj-lt"/>
              </a:rPr>
              <a:t>Conclusion</a:t>
            </a:r>
          </a:p>
          <a:p>
            <a:pPr>
              <a:lnSpc>
                <a:spcPts val="3234"/>
              </a:lnSpc>
              <a:spcAft>
                <a:spcPts val="844"/>
              </a:spcAft>
              <a:defRPr/>
            </a:pPr>
            <a:r>
              <a:rPr lang="en-US" sz="2000" dirty="0">
                <a:latin typeface="Arial" charset="0"/>
                <a:ea typeface="Arial" charset="0"/>
                <a:cs typeface="Arial" charset="0"/>
              </a:rPr>
              <a:t>Mauris orci mi, varius id diam id, egestas auctor enim. Praesent ut massa nibh. Duis purus neque, facilisis cursus ultrices vel, ullamcorper ac augue. Donec semper lorem:</a:t>
            </a:r>
          </a:p>
          <a:p>
            <a:pPr marL="642915" lvl="1" indent="-321457">
              <a:lnSpc>
                <a:spcPts val="3234"/>
              </a:lnSpc>
              <a:spcAft>
                <a:spcPts val="844"/>
              </a:spcAft>
              <a:buClr>
                <a:schemeClr val="tx2"/>
              </a:buClr>
              <a:buSzPct val="125000"/>
              <a:buFont typeface="Arial" charset="0"/>
              <a:buChar char="•"/>
              <a:defRPr/>
            </a:pPr>
            <a:r>
              <a:rPr lang="en-US" sz="2000" b="1" dirty="0">
                <a:latin typeface="Arial" charset="0"/>
                <a:ea typeface="Arial" charset="0"/>
                <a:cs typeface="Arial" charset="0"/>
              </a:rPr>
              <a:t>Sed Risus Nibh: </a:t>
            </a:r>
            <a:r>
              <a:rPr lang="en-US" sz="2000" dirty="0">
                <a:latin typeface="Arial" charset="0"/>
                <a:ea typeface="Arial" charset="0"/>
                <a:cs typeface="Arial" charset="0"/>
              </a:rPr>
              <a:t>CiIn nisl quam, aliquet sed nibh sitamet, faucibus placerat dui augue scelerisque. </a:t>
            </a:r>
          </a:p>
          <a:p>
            <a:pPr marL="642915" lvl="1" indent="-321457">
              <a:lnSpc>
                <a:spcPts val="3234"/>
              </a:lnSpc>
              <a:spcAft>
                <a:spcPts val="844"/>
              </a:spcAft>
              <a:buClr>
                <a:schemeClr val="tx2"/>
              </a:buClr>
              <a:buSzPct val="125000"/>
              <a:buFont typeface="Arial" charset="0"/>
              <a:buChar char="•"/>
              <a:defRPr/>
            </a:pPr>
            <a:r>
              <a:rPr lang="en-US" sz="2000" b="1" dirty="0">
                <a:latin typeface="Arial" charset="0"/>
                <a:ea typeface="Arial" charset="0"/>
                <a:cs typeface="Arial" charset="0"/>
              </a:rPr>
              <a:t>Curabitur Accumsan Nulla: </a:t>
            </a:r>
            <a:r>
              <a:rPr lang="en-US" sz="2000" dirty="0">
                <a:latin typeface="Arial" charset="0"/>
                <a:ea typeface="Arial" charset="0"/>
                <a:cs typeface="Arial" charset="0"/>
              </a:rPr>
              <a:t>Fusce quis augue urna scelerisque, luctus rum sed, ut dolor in pulvinar in </a:t>
            </a:r>
            <a:r>
              <a:rPr lang="en-US" sz="2000" b="1" dirty="0">
                <a:latin typeface="Arial" charset="0"/>
                <a:ea typeface="Arial" charset="0"/>
                <a:cs typeface="Arial" charset="0"/>
              </a:rPr>
              <a:t>Elementum Orci Dignissim:</a:t>
            </a:r>
            <a:r>
              <a:rPr lang="en-US" sz="2000" dirty="0">
                <a:latin typeface="Arial" charset="0"/>
                <a:ea typeface="Arial" charset="0"/>
                <a:cs typeface="Arial" charset="0"/>
              </a:rPr>
              <a:t> Proin semper ipsum finibus quam tempor, vitae consectetur.</a:t>
            </a:r>
          </a:p>
        </p:txBody>
      </p:sp>
      <p:sp>
        <p:nvSpPr>
          <p:cNvPr id="44" name="TextBox 100"/>
          <p:cNvSpPr txBox="1"/>
          <p:nvPr/>
        </p:nvSpPr>
        <p:spPr>
          <a:xfrm>
            <a:off x="14663062" y="26818665"/>
            <a:ext cx="6390242" cy="3283750"/>
          </a:xfrm>
          <a:prstGeom prst="rect">
            <a:avLst/>
          </a:prstGeom>
          <a:solidFill>
            <a:schemeClr val="bg1">
              <a:alpha val="63000"/>
            </a:schemeClr>
          </a:solidFill>
          <a:effectLst/>
        </p:spPr>
        <p:txBody>
          <a:bodyPr wrap="square" lIns="64291" tIns="32146" rIns="64291" bIns="32146">
            <a:spAutoFit/>
          </a:bodyPr>
          <a:lstStyle/>
          <a:p>
            <a:pPr>
              <a:lnSpc>
                <a:spcPts val="2672"/>
              </a:lnSpc>
              <a:spcAft>
                <a:spcPts val="844"/>
              </a:spcAft>
              <a:buClr>
                <a:schemeClr val="tx2"/>
              </a:buClr>
              <a:defRPr/>
            </a:pPr>
            <a:r>
              <a:rPr lang="en-US" sz="3400" b="1" dirty="0">
                <a:solidFill>
                  <a:srgbClr val="C4593C"/>
                </a:solidFill>
                <a:latin typeface="+mj-lt"/>
              </a:rPr>
              <a:t>References</a:t>
            </a:r>
            <a:endParaRPr lang="en-US" sz="1700" dirty="0">
              <a:solidFill>
                <a:srgbClr val="C4593C"/>
              </a:solidFill>
              <a:latin typeface="Arial" charset="0"/>
              <a:ea typeface="Arial" charset="0"/>
              <a:cs typeface="Arial" charset="0"/>
            </a:endParaRPr>
          </a:p>
          <a:p>
            <a:pPr marL="342900" indent="-342900">
              <a:lnSpc>
                <a:spcPts val="2672"/>
              </a:lnSpc>
              <a:buClr>
                <a:schemeClr val="tx2"/>
              </a:buClr>
              <a:buFont typeface="+mj-lt"/>
              <a:buAutoNum type="arabicPeriod"/>
              <a:defRPr/>
            </a:pPr>
            <a:r>
              <a:rPr lang="en-US" sz="1700" dirty="0" err="1" smtClean="0">
                <a:latin typeface="Arial" charset="0"/>
                <a:ea typeface="Arial" charset="0"/>
                <a:cs typeface="Arial" charset="0"/>
              </a:rPr>
              <a:t>Phasellus</a:t>
            </a:r>
            <a:r>
              <a:rPr lang="en-US" sz="1700" dirty="0" smtClean="0">
                <a:latin typeface="Arial" charset="0"/>
                <a:ea typeface="Arial" charset="0"/>
                <a:cs typeface="Arial" charset="0"/>
              </a:rPr>
              <a:t> </a:t>
            </a:r>
            <a:r>
              <a:rPr lang="en-US" sz="1700" dirty="0">
                <a:latin typeface="Arial" charset="0"/>
                <a:ea typeface="Arial" charset="0"/>
                <a:cs typeface="Arial" charset="0"/>
              </a:rPr>
              <a:t>nec lectus bibendum, posuere nibh id, lacinia magna </a:t>
            </a:r>
          </a:p>
          <a:p>
            <a:pPr marL="342900" indent="-342900">
              <a:lnSpc>
                <a:spcPts val="2672"/>
              </a:lnSpc>
              <a:buClr>
                <a:schemeClr val="tx2"/>
              </a:buClr>
              <a:buFont typeface="+mj-lt"/>
              <a:buAutoNum type="arabicPeriod"/>
              <a:defRPr/>
            </a:pPr>
            <a:r>
              <a:rPr lang="en-US" sz="1700" dirty="0" err="1" smtClean="0">
                <a:latin typeface="Arial" charset="0"/>
                <a:ea typeface="Arial" charset="0"/>
                <a:cs typeface="Arial" charset="0"/>
              </a:rPr>
              <a:t>Mauris</a:t>
            </a:r>
            <a:r>
              <a:rPr lang="en-US" sz="1700" dirty="0" smtClean="0">
                <a:latin typeface="Arial" charset="0"/>
                <a:ea typeface="Arial" charset="0"/>
                <a:cs typeface="Arial" charset="0"/>
              </a:rPr>
              <a:t> </a:t>
            </a:r>
            <a:r>
              <a:rPr lang="en-US" sz="1700" dirty="0">
                <a:latin typeface="Arial" charset="0"/>
                <a:ea typeface="Arial" charset="0"/>
                <a:cs typeface="Arial" charset="0"/>
              </a:rPr>
              <a:t>orci mi, varius id diam id, egestas auctor enim</a:t>
            </a:r>
          </a:p>
          <a:p>
            <a:pPr marL="342900" indent="-342900">
              <a:lnSpc>
                <a:spcPts val="2672"/>
              </a:lnSpc>
              <a:buClr>
                <a:schemeClr val="tx2"/>
              </a:buClr>
              <a:buFont typeface="+mj-lt"/>
              <a:buAutoNum type="arabicPeriod"/>
              <a:defRPr/>
            </a:pPr>
            <a:r>
              <a:rPr lang="en-US" sz="1700" dirty="0" err="1" smtClean="0">
                <a:latin typeface="Arial" charset="0"/>
                <a:ea typeface="Arial" charset="0"/>
                <a:cs typeface="Arial" charset="0"/>
              </a:rPr>
              <a:t>Duis</a:t>
            </a:r>
            <a:r>
              <a:rPr lang="en-US" sz="1700" dirty="0" smtClean="0">
                <a:latin typeface="Arial" charset="0"/>
                <a:ea typeface="Arial" charset="0"/>
                <a:cs typeface="Arial" charset="0"/>
              </a:rPr>
              <a:t> </a:t>
            </a:r>
            <a:r>
              <a:rPr lang="en-US" sz="1700" dirty="0">
                <a:latin typeface="Arial" charset="0"/>
                <a:ea typeface="Arial" charset="0"/>
                <a:cs typeface="Arial" charset="0"/>
              </a:rPr>
              <a:t>vitae tincidunt tortor, vitae sollicitudin magna</a:t>
            </a:r>
          </a:p>
          <a:p>
            <a:pPr marL="342900" indent="-342900">
              <a:lnSpc>
                <a:spcPts val="2672"/>
              </a:lnSpc>
              <a:buClr>
                <a:schemeClr val="tx2"/>
              </a:buClr>
              <a:buFont typeface="+mj-lt"/>
              <a:buAutoNum type="arabicPeriod"/>
              <a:defRPr/>
            </a:pPr>
            <a:r>
              <a:rPr lang="en-US" sz="1700" dirty="0" err="1" smtClean="0">
                <a:latin typeface="Arial" charset="0"/>
                <a:ea typeface="Arial" charset="0"/>
                <a:cs typeface="Arial" charset="0"/>
              </a:rPr>
              <a:t>Aenean</a:t>
            </a:r>
            <a:r>
              <a:rPr lang="en-US" sz="1700" dirty="0" smtClean="0">
                <a:latin typeface="Arial" charset="0"/>
                <a:ea typeface="Arial" charset="0"/>
                <a:cs typeface="Arial" charset="0"/>
              </a:rPr>
              <a:t> </a:t>
            </a:r>
            <a:r>
              <a:rPr lang="en-US" sz="1700" dirty="0">
                <a:latin typeface="Arial" charset="0"/>
                <a:ea typeface="Arial" charset="0"/>
                <a:cs typeface="Arial" charset="0"/>
              </a:rPr>
              <a:t>et est sem. Phasellus nec lectus bibendum, posuere </a:t>
            </a:r>
          </a:p>
          <a:p>
            <a:pPr marL="342900" indent="-342900">
              <a:lnSpc>
                <a:spcPts val="2672"/>
              </a:lnSpc>
              <a:buClr>
                <a:schemeClr val="tx2"/>
              </a:buClr>
              <a:buFont typeface="+mj-lt"/>
              <a:buAutoNum type="arabicPeriod"/>
              <a:defRPr/>
            </a:pPr>
            <a:r>
              <a:rPr lang="en-US" sz="1700" dirty="0" err="1" smtClean="0">
                <a:latin typeface="Arial" charset="0"/>
                <a:ea typeface="Arial" charset="0"/>
                <a:cs typeface="Arial" charset="0"/>
              </a:rPr>
              <a:t>Lacinia</a:t>
            </a:r>
            <a:r>
              <a:rPr lang="en-US" sz="1700" dirty="0" smtClean="0">
                <a:latin typeface="Arial" charset="0"/>
                <a:ea typeface="Arial" charset="0"/>
                <a:cs typeface="Arial" charset="0"/>
              </a:rPr>
              <a:t> </a:t>
            </a:r>
            <a:r>
              <a:rPr lang="en-US" sz="1700" dirty="0">
                <a:latin typeface="Arial" charset="0"/>
                <a:ea typeface="Arial" charset="0"/>
                <a:cs typeface="Arial" charset="0"/>
              </a:rPr>
              <a:t>magna. Mauris orci mi, varius id diam id, egestas auctor</a:t>
            </a:r>
          </a:p>
          <a:p>
            <a:pPr marL="342900" indent="-342900">
              <a:lnSpc>
                <a:spcPts val="2672"/>
              </a:lnSpc>
              <a:buClr>
                <a:schemeClr val="tx2"/>
              </a:buClr>
              <a:buFont typeface="+mj-lt"/>
              <a:buAutoNum type="arabicPeriod"/>
              <a:defRPr/>
            </a:pPr>
            <a:r>
              <a:rPr lang="en-US" sz="1700" dirty="0" err="1" smtClean="0">
                <a:latin typeface="Arial" charset="0"/>
                <a:ea typeface="Arial" charset="0"/>
                <a:cs typeface="Arial" charset="0"/>
              </a:rPr>
              <a:t>Mauris</a:t>
            </a:r>
            <a:r>
              <a:rPr lang="en-US" sz="1700" dirty="0" smtClean="0">
                <a:latin typeface="Arial" charset="0"/>
                <a:ea typeface="Arial" charset="0"/>
                <a:cs typeface="Arial" charset="0"/>
              </a:rPr>
              <a:t> </a:t>
            </a:r>
            <a:r>
              <a:rPr lang="en-US" sz="1700" dirty="0">
                <a:latin typeface="Arial" charset="0"/>
                <a:ea typeface="Arial" charset="0"/>
                <a:cs typeface="Arial" charset="0"/>
              </a:rPr>
              <a:t>orci mi, varius id diam id, egestas </a:t>
            </a:r>
            <a:r>
              <a:rPr lang="en-US" sz="1700" dirty="0" err="1">
                <a:latin typeface="Arial" charset="0"/>
                <a:ea typeface="Arial" charset="0"/>
                <a:cs typeface="Arial" charset="0"/>
              </a:rPr>
              <a:t>auctor</a:t>
            </a:r>
            <a:r>
              <a:rPr lang="en-US" sz="1700" dirty="0">
                <a:latin typeface="Arial" charset="0"/>
                <a:ea typeface="Arial" charset="0"/>
                <a:cs typeface="Arial" charset="0"/>
              </a:rPr>
              <a:t> </a:t>
            </a:r>
            <a:r>
              <a:rPr lang="en-US" sz="1700" dirty="0" err="1" smtClean="0">
                <a:latin typeface="Arial" charset="0"/>
                <a:ea typeface="Arial" charset="0"/>
                <a:cs typeface="Arial" charset="0"/>
              </a:rPr>
              <a:t>enim</a:t>
            </a:r>
            <a:endParaRPr lang="en-US" sz="1700" dirty="0">
              <a:latin typeface="Arial" charset="0"/>
              <a:ea typeface="Arial" charset="0"/>
              <a:cs typeface="Arial" charset="0"/>
            </a:endParaRPr>
          </a:p>
        </p:txBody>
      </p:sp>
      <p:sp>
        <p:nvSpPr>
          <p:cNvPr id="45" name="Rectangle 52" descr="Purple box for quick facts"/>
          <p:cNvSpPr/>
          <p:nvPr/>
        </p:nvSpPr>
        <p:spPr>
          <a:xfrm>
            <a:off x="7604913" y="4357865"/>
            <a:ext cx="6332224" cy="13632955"/>
          </a:xfrm>
          <a:prstGeom prst="rect">
            <a:avLst/>
          </a:prstGeom>
          <a:solidFill>
            <a:srgbClr val="0033CC"/>
          </a:solidFill>
          <a:ln>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lIns="64291" tIns="32146" rIns="64291" bIns="32146" rtlCol="0" anchor="ctr"/>
          <a:lstStyle/>
          <a:p>
            <a:pPr algn="ctr"/>
            <a:endParaRPr lang="en-US"/>
          </a:p>
        </p:txBody>
      </p:sp>
      <p:sp>
        <p:nvSpPr>
          <p:cNvPr id="46" name="TextBox 53"/>
          <p:cNvSpPr txBox="1"/>
          <p:nvPr/>
        </p:nvSpPr>
        <p:spPr>
          <a:xfrm>
            <a:off x="8137157" y="4599353"/>
            <a:ext cx="5400497" cy="6671857"/>
          </a:xfrm>
          <a:prstGeom prst="rect">
            <a:avLst/>
          </a:prstGeom>
          <a:noFill/>
        </p:spPr>
        <p:txBody>
          <a:bodyPr wrap="square" lIns="64291" tIns="32146" rIns="64291" bIns="32146" rtlCol="0">
            <a:spAutoFit/>
          </a:bodyPr>
          <a:lstStyle/>
          <a:p>
            <a:pPr>
              <a:spcAft>
                <a:spcPts val="844"/>
              </a:spcAft>
            </a:pPr>
            <a:r>
              <a:rPr lang="en-US" sz="3200" b="1" u="sng" dirty="0">
                <a:solidFill>
                  <a:schemeClr val="bg1"/>
                </a:solidFill>
                <a:latin typeface="Encode Sans Normal Black" charset="0"/>
                <a:ea typeface="Encode Sans Normal Black" charset="0"/>
                <a:cs typeface="Encode Sans Normal Black" charset="0"/>
              </a:rPr>
              <a:t>BOX HEADER FOR YOUR QUICK FACTS</a:t>
            </a:r>
          </a:p>
          <a:p>
            <a:pPr>
              <a:spcAft>
                <a:spcPts val="844"/>
              </a:spcAft>
            </a:pPr>
            <a:r>
              <a:rPr lang="en-US" sz="2400" b="1" dirty="0">
                <a:solidFill>
                  <a:schemeClr val="bg1"/>
                </a:solidFill>
              </a:rPr>
              <a:t>&gt;</a:t>
            </a:r>
            <a:r>
              <a:rPr lang="en-US" sz="2400" dirty="0">
                <a:solidFill>
                  <a:srgbClr val="FFFFFF"/>
                </a:solidFill>
              </a:rPr>
              <a:t> </a:t>
            </a:r>
            <a:r>
              <a:rPr lang="en-US" sz="2400" b="1" dirty="0">
                <a:solidFill>
                  <a:srgbClr val="FFFFFF"/>
                </a:solidFill>
              </a:rPr>
              <a:t>2</a:t>
            </a:r>
            <a:r>
              <a:rPr lang="en-US" sz="2400" dirty="0">
                <a:solidFill>
                  <a:srgbClr val="FFFFFF"/>
                </a:solidFill>
              </a:rPr>
              <a:t> Lorem ipsum dolor sit </a:t>
            </a:r>
            <a:r>
              <a:rPr lang="en-US" sz="2400" dirty="0" err="1">
                <a:solidFill>
                  <a:srgbClr val="FFFFFF"/>
                </a:solidFill>
              </a:rPr>
              <a:t>amet</a:t>
            </a:r>
            <a:endParaRPr lang="en-US" sz="2400" dirty="0">
              <a:solidFill>
                <a:srgbClr val="FFFFFF"/>
              </a:solidFill>
            </a:endParaRPr>
          </a:p>
          <a:p>
            <a:pPr>
              <a:spcAft>
                <a:spcPts val="844"/>
              </a:spcAft>
            </a:pPr>
            <a:r>
              <a:rPr lang="en-US" sz="2400" b="1" dirty="0">
                <a:solidFill>
                  <a:schemeClr val="bg1"/>
                </a:solidFill>
              </a:rPr>
              <a:t>&gt;</a:t>
            </a:r>
            <a:r>
              <a:rPr lang="en-US" sz="2400" dirty="0">
                <a:solidFill>
                  <a:srgbClr val="FFFFFF"/>
                </a:solidFill>
              </a:rPr>
              <a:t> </a:t>
            </a:r>
            <a:r>
              <a:rPr lang="en-US" sz="2400" b="1" dirty="0">
                <a:solidFill>
                  <a:srgbClr val="FFFFFF"/>
                </a:solidFill>
              </a:rPr>
              <a:t>20</a:t>
            </a:r>
            <a:r>
              <a:rPr lang="en-US" sz="2400" dirty="0">
                <a:solidFill>
                  <a:srgbClr val="FFFFFF"/>
                </a:solidFill>
              </a:rPr>
              <a:t> Lorem ipsum dolor sit </a:t>
            </a:r>
            <a:r>
              <a:rPr lang="en-US" sz="2400" dirty="0" err="1">
                <a:solidFill>
                  <a:srgbClr val="FFFFFF"/>
                </a:solidFill>
              </a:rPr>
              <a:t>amet</a:t>
            </a:r>
            <a:endParaRPr lang="en-US" sz="2400" dirty="0">
              <a:solidFill>
                <a:srgbClr val="FFFFFF"/>
              </a:solidFill>
            </a:endParaRPr>
          </a:p>
          <a:p>
            <a:pPr>
              <a:spcAft>
                <a:spcPts val="844"/>
              </a:spcAft>
            </a:pPr>
            <a:r>
              <a:rPr lang="en-US" sz="2400" b="1" dirty="0">
                <a:solidFill>
                  <a:schemeClr val="bg1"/>
                </a:solidFill>
              </a:rPr>
              <a:t>&gt; </a:t>
            </a:r>
            <a:r>
              <a:rPr lang="en-US" sz="2400" b="1" dirty="0">
                <a:solidFill>
                  <a:srgbClr val="FFFFFF"/>
                </a:solidFill>
              </a:rPr>
              <a:t>56</a:t>
            </a:r>
            <a:r>
              <a:rPr lang="en-US" sz="2400" dirty="0">
                <a:solidFill>
                  <a:srgbClr val="FFFFFF"/>
                </a:solidFill>
              </a:rPr>
              <a:t> Lorem ipsum dolor sit </a:t>
            </a:r>
            <a:r>
              <a:rPr lang="en-US" sz="2400" dirty="0" err="1">
                <a:solidFill>
                  <a:srgbClr val="FFFFFF"/>
                </a:solidFill>
              </a:rPr>
              <a:t>amet</a:t>
            </a:r>
            <a:r>
              <a:rPr lang="en-US" sz="2400" dirty="0">
                <a:solidFill>
                  <a:srgbClr val="FFFFFF"/>
                </a:solidFill>
              </a:rPr>
              <a:t>, </a:t>
            </a:r>
            <a:r>
              <a:rPr lang="en-US" sz="2400" dirty="0" err="1">
                <a:solidFill>
                  <a:srgbClr val="FFFFFF"/>
                </a:solidFill>
              </a:rPr>
              <a:t>consectetur</a:t>
            </a:r>
            <a:r>
              <a:rPr lang="en-US" sz="2400" dirty="0">
                <a:solidFill>
                  <a:srgbClr val="FFFFFF"/>
                </a:solidFill>
              </a:rPr>
              <a:t> </a:t>
            </a:r>
            <a:r>
              <a:rPr lang="en-US" sz="2400" dirty="0" err="1">
                <a:solidFill>
                  <a:srgbClr val="FFFFFF"/>
                </a:solidFill>
              </a:rPr>
              <a:t>adipiscing</a:t>
            </a:r>
            <a:r>
              <a:rPr lang="en-US" sz="2400" dirty="0">
                <a:solidFill>
                  <a:srgbClr val="FFFFFF"/>
                </a:solidFill>
              </a:rPr>
              <a:t> </a:t>
            </a:r>
            <a:r>
              <a:rPr lang="en-US" sz="2400" dirty="0" err="1">
                <a:solidFill>
                  <a:srgbClr val="FFFFFF"/>
                </a:solidFill>
              </a:rPr>
              <a:t>elit</a:t>
            </a:r>
            <a:r>
              <a:rPr lang="en-US" sz="2400" dirty="0">
                <a:solidFill>
                  <a:srgbClr val="FFFFFF"/>
                </a:solidFill>
              </a:rPr>
              <a:t>.</a:t>
            </a:r>
          </a:p>
          <a:p>
            <a:pPr>
              <a:spcAft>
                <a:spcPts val="844"/>
              </a:spcAft>
            </a:pPr>
            <a:r>
              <a:rPr lang="en-US" sz="2400" b="1" dirty="0">
                <a:solidFill>
                  <a:schemeClr val="bg1"/>
                </a:solidFill>
              </a:rPr>
              <a:t>&gt; </a:t>
            </a:r>
            <a:r>
              <a:rPr lang="en-US" sz="2400" b="1" dirty="0">
                <a:solidFill>
                  <a:srgbClr val="FFFFFF"/>
                </a:solidFill>
              </a:rPr>
              <a:t>76</a:t>
            </a:r>
            <a:r>
              <a:rPr lang="en-US" sz="2400" dirty="0">
                <a:solidFill>
                  <a:srgbClr val="FFFFFF"/>
                </a:solidFill>
              </a:rPr>
              <a:t> Lorem ipsum dolor sit </a:t>
            </a:r>
            <a:r>
              <a:rPr lang="en-US" sz="2400" dirty="0" err="1">
                <a:solidFill>
                  <a:srgbClr val="FFFFFF"/>
                </a:solidFill>
              </a:rPr>
              <a:t>amet</a:t>
            </a:r>
            <a:r>
              <a:rPr lang="en-US" sz="2400" dirty="0">
                <a:solidFill>
                  <a:srgbClr val="FFFFFF"/>
                </a:solidFill>
              </a:rPr>
              <a:t>, </a:t>
            </a:r>
            <a:r>
              <a:rPr lang="en-US" sz="2400" dirty="0" err="1">
                <a:solidFill>
                  <a:srgbClr val="FFFFFF"/>
                </a:solidFill>
              </a:rPr>
              <a:t>consectetur</a:t>
            </a:r>
            <a:r>
              <a:rPr lang="en-US" sz="2400" dirty="0">
                <a:solidFill>
                  <a:srgbClr val="FFFFFF"/>
                </a:solidFill>
              </a:rPr>
              <a:t> </a:t>
            </a:r>
            <a:r>
              <a:rPr lang="en-US" sz="2400" dirty="0" err="1">
                <a:solidFill>
                  <a:srgbClr val="FFFFFF"/>
                </a:solidFill>
              </a:rPr>
              <a:t>adipiscing</a:t>
            </a:r>
            <a:r>
              <a:rPr lang="en-US" sz="2400" dirty="0">
                <a:solidFill>
                  <a:srgbClr val="FFFFFF"/>
                </a:solidFill>
              </a:rPr>
              <a:t> </a:t>
            </a:r>
            <a:r>
              <a:rPr lang="en-US" sz="2400" dirty="0" err="1">
                <a:solidFill>
                  <a:srgbClr val="FFFFFF"/>
                </a:solidFill>
              </a:rPr>
              <a:t>elit</a:t>
            </a:r>
            <a:r>
              <a:rPr lang="en-US" sz="2400" dirty="0">
                <a:solidFill>
                  <a:srgbClr val="FFFFFF"/>
                </a:solidFill>
              </a:rPr>
              <a:t>.</a:t>
            </a:r>
          </a:p>
          <a:p>
            <a:pPr>
              <a:spcAft>
                <a:spcPts val="844"/>
              </a:spcAft>
            </a:pPr>
            <a:r>
              <a:rPr lang="en-US" sz="2400" b="1" dirty="0">
                <a:solidFill>
                  <a:schemeClr val="bg1"/>
                </a:solidFill>
              </a:rPr>
              <a:t>&gt; </a:t>
            </a:r>
            <a:r>
              <a:rPr lang="en-US" sz="2400" b="1" dirty="0">
                <a:solidFill>
                  <a:srgbClr val="FFFFFF"/>
                </a:solidFill>
              </a:rPr>
              <a:t>167</a:t>
            </a:r>
            <a:r>
              <a:rPr lang="en-US" sz="2400" dirty="0">
                <a:solidFill>
                  <a:srgbClr val="FFFFFF"/>
                </a:solidFill>
              </a:rPr>
              <a:t> Lorem ipsum dolor sit </a:t>
            </a:r>
            <a:r>
              <a:rPr lang="en-US" sz="2400" dirty="0" err="1">
                <a:solidFill>
                  <a:srgbClr val="FFFFFF"/>
                </a:solidFill>
              </a:rPr>
              <a:t>amet</a:t>
            </a:r>
            <a:r>
              <a:rPr lang="en-US" sz="2400" dirty="0">
                <a:solidFill>
                  <a:srgbClr val="FFFFFF"/>
                </a:solidFill>
              </a:rPr>
              <a:t>, </a:t>
            </a:r>
            <a:r>
              <a:rPr lang="en-US" sz="2400" dirty="0" err="1">
                <a:solidFill>
                  <a:srgbClr val="FFFFFF"/>
                </a:solidFill>
              </a:rPr>
              <a:t>consectetur</a:t>
            </a:r>
            <a:r>
              <a:rPr lang="en-US" sz="2400" dirty="0">
                <a:solidFill>
                  <a:srgbClr val="FFFFFF"/>
                </a:solidFill>
              </a:rPr>
              <a:t> </a:t>
            </a:r>
            <a:r>
              <a:rPr lang="en-US" sz="2400" dirty="0" err="1">
                <a:solidFill>
                  <a:srgbClr val="FFFFFF"/>
                </a:solidFill>
              </a:rPr>
              <a:t>adipiscing</a:t>
            </a:r>
            <a:r>
              <a:rPr lang="en-US" sz="2400" dirty="0">
                <a:solidFill>
                  <a:srgbClr val="FFFFFF"/>
                </a:solidFill>
              </a:rPr>
              <a:t> </a:t>
            </a:r>
            <a:r>
              <a:rPr lang="en-US" sz="2400" dirty="0" err="1">
                <a:solidFill>
                  <a:srgbClr val="FFFFFF"/>
                </a:solidFill>
              </a:rPr>
              <a:t>elit</a:t>
            </a:r>
            <a:r>
              <a:rPr lang="en-US" sz="2400" dirty="0">
                <a:solidFill>
                  <a:srgbClr val="FFFFFF"/>
                </a:solidFill>
              </a:rPr>
              <a:t> lorem ipsum dolor</a:t>
            </a:r>
          </a:p>
          <a:p>
            <a:pPr>
              <a:spcAft>
                <a:spcPts val="844"/>
              </a:spcAft>
            </a:pPr>
            <a:r>
              <a:rPr lang="en-US" sz="2400" b="1" dirty="0" smtClean="0">
                <a:solidFill>
                  <a:schemeClr val="bg1"/>
                </a:solidFill>
              </a:rPr>
              <a:t>&gt; </a:t>
            </a:r>
            <a:r>
              <a:rPr lang="en-US" sz="2400" b="1" dirty="0">
                <a:solidFill>
                  <a:srgbClr val="FFFFFF"/>
                </a:solidFill>
              </a:rPr>
              <a:t>56</a:t>
            </a:r>
            <a:r>
              <a:rPr lang="en-US" sz="2400" dirty="0">
                <a:solidFill>
                  <a:srgbClr val="FFFFFF"/>
                </a:solidFill>
              </a:rPr>
              <a:t> Lorem ipsum dolor sit </a:t>
            </a:r>
            <a:r>
              <a:rPr lang="en-US" sz="2400" dirty="0" err="1">
                <a:solidFill>
                  <a:srgbClr val="FFFFFF"/>
                </a:solidFill>
              </a:rPr>
              <a:t>amet</a:t>
            </a:r>
            <a:r>
              <a:rPr lang="en-US" sz="2400" dirty="0">
                <a:solidFill>
                  <a:srgbClr val="FFFFFF"/>
                </a:solidFill>
              </a:rPr>
              <a:t>, </a:t>
            </a:r>
            <a:r>
              <a:rPr lang="en-US" sz="2400" dirty="0" err="1">
                <a:solidFill>
                  <a:srgbClr val="FFFFFF"/>
                </a:solidFill>
              </a:rPr>
              <a:t>consectetur</a:t>
            </a:r>
            <a:r>
              <a:rPr lang="en-US" sz="2400" dirty="0">
                <a:solidFill>
                  <a:srgbClr val="FFFFFF"/>
                </a:solidFill>
              </a:rPr>
              <a:t> </a:t>
            </a:r>
            <a:r>
              <a:rPr lang="en-US" sz="2400" dirty="0" err="1">
                <a:solidFill>
                  <a:srgbClr val="FFFFFF"/>
                </a:solidFill>
              </a:rPr>
              <a:t>adipiscing</a:t>
            </a:r>
            <a:r>
              <a:rPr lang="en-US" sz="2400" dirty="0">
                <a:solidFill>
                  <a:srgbClr val="FFFFFF"/>
                </a:solidFill>
              </a:rPr>
              <a:t> </a:t>
            </a:r>
            <a:r>
              <a:rPr lang="en-US" sz="2400" dirty="0" err="1">
                <a:solidFill>
                  <a:srgbClr val="FFFFFF"/>
                </a:solidFill>
              </a:rPr>
              <a:t>elit</a:t>
            </a:r>
            <a:r>
              <a:rPr lang="en-US" sz="2400" dirty="0">
                <a:solidFill>
                  <a:srgbClr val="FFFFFF"/>
                </a:solidFill>
              </a:rPr>
              <a:t>.</a:t>
            </a:r>
          </a:p>
          <a:p>
            <a:pPr>
              <a:spcAft>
                <a:spcPts val="844"/>
              </a:spcAft>
            </a:pPr>
            <a:r>
              <a:rPr lang="en-US" sz="2400" b="1" dirty="0">
                <a:solidFill>
                  <a:schemeClr val="bg1"/>
                </a:solidFill>
              </a:rPr>
              <a:t>&gt;</a:t>
            </a:r>
            <a:r>
              <a:rPr lang="en-US" sz="2400" dirty="0">
                <a:solidFill>
                  <a:srgbClr val="FFFFFF"/>
                </a:solidFill>
              </a:rPr>
              <a:t> </a:t>
            </a:r>
            <a:r>
              <a:rPr lang="en-US" sz="2400" b="1" dirty="0">
                <a:solidFill>
                  <a:srgbClr val="FFFFFF"/>
                </a:solidFill>
              </a:rPr>
              <a:t>2</a:t>
            </a:r>
            <a:r>
              <a:rPr lang="en-US" sz="2400" dirty="0">
                <a:solidFill>
                  <a:srgbClr val="FFFFFF"/>
                </a:solidFill>
              </a:rPr>
              <a:t> Lorem ipsum dolor sit </a:t>
            </a:r>
            <a:r>
              <a:rPr lang="en-US" sz="2400" dirty="0" err="1">
                <a:solidFill>
                  <a:srgbClr val="FFFFFF"/>
                </a:solidFill>
              </a:rPr>
              <a:t>amet</a:t>
            </a:r>
            <a:endParaRPr lang="en-US" sz="2400" dirty="0">
              <a:solidFill>
                <a:srgbClr val="FFFFFF"/>
              </a:solidFill>
            </a:endParaRPr>
          </a:p>
          <a:p>
            <a:pPr>
              <a:spcAft>
                <a:spcPts val="844"/>
              </a:spcAft>
            </a:pPr>
            <a:r>
              <a:rPr lang="en-US" sz="2400" b="1" dirty="0">
                <a:solidFill>
                  <a:schemeClr val="bg1"/>
                </a:solidFill>
              </a:rPr>
              <a:t>&gt;</a:t>
            </a:r>
            <a:r>
              <a:rPr lang="en-US" sz="2400" dirty="0">
                <a:solidFill>
                  <a:srgbClr val="FFFFFF"/>
                </a:solidFill>
              </a:rPr>
              <a:t> </a:t>
            </a:r>
            <a:r>
              <a:rPr lang="en-US" sz="2400" b="1" dirty="0">
                <a:solidFill>
                  <a:srgbClr val="FFFFFF"/>
                </a:solidFill>
              </a:rPr>
              <a:t>20</a:t>
            </a:r>
            <a:r>
              <a:rPr lang="en-US" sz="2400" dirty="0">
                <a:solidFill>
                  <a:srgbClr val="FFFFFF"/>
                </a:solidFill>
              </a:rPr>
              <a:t> Lorem ipsum dolor sit </a:t>
            </a:r>
            <a:r>
              <a:rPr lang="en-US" sz="2400" dirty="0" err="1">
                <a:solidFill>
                  <a:srgbClr val="FFFFFF"/>
                </a:solidFill>
              </a:rPr>
              <a:t>amet</a:t>
            </a:r>
            <a:endParaRPr lang="en-US" sz="2400" dirty="0">
              <a:solidFill>
                <a:srgbClr val="FFFFFF"/>
              </a:solidFill>
            </a:endParaRPr>
          </a:p>
        </p:txBody>
      </p:sp>
      <p:sp>
        <p:nvSpPr>
          <p:cNvPr id="47" name="TextBox 53"/>
          <p:cNvSpPr txBox="1"/>
          <p:nvPr/>
        </p:nvSpPr>
        <p:spPr>
          <a:xfrm>
            <a:off x="8065149" y="11410633"/>
            <a:ext cx="5400497" cy="6282006"/>
          </a:xfrm>
          <a:prstGeom prst="rect">
            <a:avLst/>
          </a:prstGeom>
          <a:noFill/>
        </p:spPr>
        <p:txBody>
          <a:bodyPr wrap="square" lIns="64291" tIns="32146" rIns="64291" bIns="32146" rtlCol="0">
            <a:spAutoFit/>
          </a:bodyPr>
          <a:lstStyle/>
          <a:p>
            <a:pPr>
              <a:spcAft>
                <a:spcPts val="844"/>
              </a:spcAft>
            </a:pPr>
            <a:r>
              <a:rPr lang="zh-TW" altLang="en-US" sz="4000" u="sng" dirty="0" smtClean="0">
                <a:solidFill>
                  <a:schemeClr val="bg1"/>
                </a:solidFill>
                <a:latin typeface="Encode Sans Normal Black" charset="0"/>
                <a:ea typeface="Encode Sans Normal Black" charset="0"/>
                <a:cs typeface="Encode Sans Normal Black" charset="0"/>
              </a:rPr>
              <a:t>研究成果亮點</a:t>
            </a:r>
            <a:r>
              <a:rPr lang="en-US" altLang="zh-TW" sz="4000" u="sng" dirty="0" smtClean="0">
                <a:solidFill>
                  <a:schemeClr val="bg1"/>
                </a:solidFill>
                <a:latin typeface="Encode Sans Normal Black" charset="0"/>
                <a:ea typeface="Encode Sans Normal Black" charset="0"/>
                <a:cs typeface="Encode Sans Normal Black" charset="0"/>
              </a:rPr>
              <a:t>/</a:t>
            </a:r>
            <a:r>
              <a:rPr lang="zh-TW" altLang="en-US" sz="4000" u="sng" dirty="0" smtClean="0">
                <a:solidFill>
                  <a:schemeClr val="bg1"/>
                </a:solidFill>
                <a:latin typeface="Encode Sans Normal Black" charset="0"/>
                <a:ea typeface="Encode Sans Normal Black" charset="0"/>
                <a:cs typeface="Encode Sans Normal Black" charset="0"/>
              </a:rPr>
              <a:t>重點</a:t>
            </a:r>
            <a:endParaRPr lang="en-US" sz="4000" u="sng" dirty="0">
              <a:solidFill>
                <a:schemeClr val="bg1"/>
              </a:solidFill>
              <a:latin typeface="Encode Sans Normal Black" charset="0"/>
              <a:ea typeface="Encode Sans Normal Black" charset="0"/>
              <a:cs typeface="Encode Sans Normal Black" charset="0"/>
            </a:endParaRPr>
          </a:p>
          <a:p>
            <a:pPr>
              <a:spcAft>
                <a:spcPts val="844"/>
              </a:spcAft>
            </a:pPr>
            <a:r>
              <a:rPr lang="en-US" sz="2000" b="1" dirty="0" smtClean="0">
                <a:solidFill>
                  <a:schemeClr val="bg1"/>
                </a:solidFill>
              </a:rPr>
              <a:t>&gt;</a:t>
            </a:r>
            <a:r>
              <a:rPr lang="en-US" sz="2000" dirty="0" smtClean="0">
                <a:solidFill>
                  <a:srgbClr val="FFFFFF"/>
                </a:solidFill>
              </a:rPr>
              <a:t> </a:t>
            </a:r>
            <a:r>
              <a:rPr lang="zh-TW" altLang="en-US" sz="2000" dirty="0">
                <a:solidFill>
                  <a:srgbClr val="FFFFFF"/>
                </a:solidFill>
              </a:rPr>
              <a:t>請</a:t>
            </a:r>
            <a:r>
              <a:rPr lang="zh-TW" altLang="en-US" sz="2000" dirty="0" smtClean="0">
                <a:solidFill>
                  <a:srgbClr val="FFFFFF"/>
                </a:solidFill>
              </a:rPr>
              <a:t>用中文撰寫</a:t>
            </a:r>
            <a:endParaRPr lang="en-US" sz="2000" dirty="0">
              <a:solidFill>
                <a:srgbClr val="FFFFFF"/>
              </a:solidFill>
            </a:endParaRPr>
          </a:p>
          <a:p>
            <a:pPr>
              <a:spcAft>
                <a:spcPts val="844"/>
              </a:spcAft>
            </a:pPr>
            <a:r>
              <a:rPr lang="en-US" sz="2000" b="1" dirty="0">
                <a:solidFill>
                  <a:schemeClr val="bg1"/>
                </a:solidFill>
              </a:rPr>
              <a:t>&gt;</a:t>
            </a:r>
            <a:r>
              <a:rPr lang="en-US" sz="2000" dirty="0">
                <a:solidFill>
                  <a:srgbClr val="FFFFFF"/>
                </a:solidFill>
              </a:rPr>
              <a:t> </a:t>
            </a:r>
            <a:r>
              <a:rPr lang="en-US" sz="2000" b="1" dirty="0" smtClean="0">
                <a:solidFill>
                  <a:srgbClr val="FFFFFF"/>
                </a:solidFill>
              </a:rPr>
              <a:t>20</a:t>
            </a:r>
            <a:r>
              <a:rPr lang="zh-TW" altLang="en-US" sz="2000" dirty="0" smtClean="0">
                <a:solidFill>
                  <a:srgbClr val="FFFFFF"/>
                </a:solidFill>
              </a:rPr>
              <a:t>請用中文撰寫請用中文撰寫請用中文撰寫請用中文撰寫</a:t>
            </a:r>
            <a:endParaRPr lang="en-US" sz="2000" dirty="0">
              <a:solidFill>
                <a:srgbClr val="FFFFFF"/>
              </a:solidFill>
            </a:endParaRPr>
          </a:p>
          <a:p>
            <a:pPr>
              <a:spcAft>
                <a:spcPts val="844"/>
              </a:spcAft>
            </a:pPr>
            <a:r>
              <a:rPr lang="en-US" sz="2000" b="1" dirty="0">
                <a:solidFill>
                  <a:schemeClr val="bg1"/>
                </a:solidFill>
              </a:rPr>
              <a:t>&gt; </a:t>
            </a:r>
            <a:r>
              <a:rPr lang="en-US" sz="2000" b="1" dirty="0" smtClean="0">
                <a:solidFill>
                  <a:srgbClr val="FFFFFF"/>
                </a:solidFill>
              </a:rPr>
              <a:t>56</a:t>
            </a:r>
            <a:r>
              <a:rPr lang="zh-TW" altLang="en-US" sz="2000" dirty="0" smtClean="0">
                <a:solidFill>
                  <a:srgbClr val="FFFFFF"/>
                </a:solidFill>
              </a:rPr>
              <a:t>請用中文撰寫請用中文撰寫請用中文撰寫請用中文撰寫</a:t>
            </a:r>
            <a:r>
              <a:rPr lang="en-US" sz="2000" dirty="0" smtClean="0">
                <a:solidFill>
                  <a:srgbClr val="FFFFFF"/>
                </a:solidFill>
              </a:rPr>
              <a:t>.</a:t>
            </a:r>
            <a:endParaRPr lang="en-US" sz="2000" dirty="0">
              <a:solidFill>
                <a:srgbClr val="FFFFFF"/>
              </a:solidFill>
            </a:endParaRPr>
          </a:p>
          <a:p>
            <a:pPr>
              <a:spcAft>
                <a:spcPts val="844"/>
              </a:spcAft>
            </a:pPr>
            <a:r>
              <a:rPr lang="en-US" sz="2000" b="1" dirty="0" smtClean="0">
                <a:solidFill>
                  <a:schemeClr val="bg1"/>
                </a:solidFill>
              </a:rPr>
              <a:t>&gt; </a:t>
            </a:r>
            <a:r>
              <a:rPr lang="en-US" sz="2000" b="1" dirty="0" smtClean="0">
                <a:solidFill>
                  <a:srgbClr val="FFFFFF"/>
                </a:solidFill>
              </a:rPr>
              <a:t>76</a:t>
            </a:r>
            <a:r>
              <a:rPr lang="zh-TW" altLang="en-US" sz="2000" dirty="0" smtClean="0">
                <a:solidFill>
                  <a:srgbClr val="FFFFFF"/>
                </a:solidFill>
              </a:rPr>
              <a:t>請用中文撰寫請用中文撰寫請用中文撰寫請用中文撰寫</a:t>
            </a:r>
            <a:r>
              <a:rPr lang="en-US" sz="2000" dirty="0" smtClean="0">
                <a:solidFill>
                  <a:srgbClr val="FFFFFF"/>
                </a:solidFill>
              </a:rPr>
              <a:t>.</a:t>
            </a:r>
            <a:endParaRPr lang="en-US" sz="2000" dirty="0">
              <a:solidFill>
                <a:srgbClr val="FFFFFF"/>
              </a:solidFill>
            </a:endParaRPr>
          </a:p>
          <a:p>
            <a:pPr>
              <a:spcAft>
                <a:spcPts val="844"/>
              </a:spcAft>
            </a:pPr>
            <a:r>
              <a:rPr lang="en-US" sz="2000" b="1" dirty="0">
                <a:solidFill>
                  <a:schemeClr val="bg1"/>
                </a:solidFill>
              </a:rPr>
              <a:t>&gt; </a:t>
            </a:r>
            <a:r>
              <a:rPr lang="en-US" sz="2000" b="1" dirty="0" smtClean="0">
                <a:solidFill>
                  <a:srgbClr val="FFFFFF"/>
                </a:solidFill>
              </a:rPr>
              <a:t>167</a:t>
            </a:r>
            <a:r>
              <a:rPr lang="zh-TW" altLang="en-US" sz="2000" dirty="0" smtClean="0">
                <a:solidFill>
                  <a:srgbClr val="FFFFFF"/>
                </a:solidFill>
              </a:rPr>
              <a:t>請用中文撰寫請用中文撰寫請用中文撰寫</a:t>
            </a:r>
            <a:endParaRPr lang="en-US" sz="2000" dirty="0">
              <a:solidFill>
                <a:srgbClr val="FFFFFF"/>
              </a:solidFill>
            </a:endParaRPr>
          </a:p>
          <a:p>
            <a:pPr>
              <a:spcAft>
                <a:spcPts val="844"/>
              </a:spcAft>
            </a:pPr>
            <a:r>
              <a:rPr lang="en-US" sz="2000" b="1" dirty="0">
                <a:solidFill>
                  <a:schemeClr val="bg1"/>
                </a:solidFill>
              </a:rPr>
              <a:t>&gt; </a:t>
            </a:r>
            <a:r>
              <a:rPr lang="en-US" sz="2000" b="1" dirty="0" smtClean="0">
                <a:solidFill>
                  <a:srgbClr val="FFFFFF"/>
                </a:solidFill>
              </a:rPr>
              <a:t>76</a:t>
            </a:r>
            <a:r>
              <a:rPr lang="zh-TW" altLang="en-US" sz="2000" dirty="0" smtClean="0">
                <a:solidFill>
                  <a:srgbClr val="FFFFFF"/>
                </a:solidFill>
              </a:rPr>
              <a:t>請用中文撰寫請用中文撰寫請用中文撰寫請用中文撰寫請用中文撰寫</a:t>
            </a:r>
            <a:r>
              <a:rPr lang="en-US" sz="2000" dirty="0" err="1" smtClean="0">
                <a:solidFill>
                  <a:srgbClr val="FFFFFF"/>
                </a:solidFill>
              </a:rPr>
              <a:t>elit</a:t>
            </a:r>
            <a:r>
              <a:rPr lang="en-US" sz="2000" dirty="0">
                <a:solidFill>
                  <a:srgbClr val="FFFFFF"/>
                </a:solidFill>
              </a:rPr>
              <a:t>.</a:t>
            </a:r>
          </a:p>
          <a:p>
            <a:pPr>
              <a:spcAft>
                <a:spcPts val="844"/>
              </a:spcAft>
            </a:pPr>
            <a:r>
              <a:rPr lang="en-US" sz="2000" b="1" dirty="0">
                <a:solidFill>
                  <a:schemeClr val="bg1"/>
                </a:solidFill>
              </a:rPr>
              <a:t>&gt; </a:t>
            </a:r>
            <a:r>
              <a:rPr lang="en-US" sz="2000" b="1" dirty="0" smtClean="0">
                <a:solidFill>
                  <a:srgbClr val="FFFFFF"/>
                </a:solidFill>
              </a:rPr>
              <a:t>56</a:t>
            </a:r>
            <a:r>
              <a:rPr lang="zh-TW" altLang="en-US" sz="2000" dirty="0" smtClean="0">
                <a:solidFill>
                  <a:srgbClr val="FFFFFF"/>
                </a:solidFill>
              </a:rPr>
              <a:t>請用中文撰寫請用中文撰寫請用中文撰寫請用中文撰寫</a:t>
            </a:r>
            <a:r>
              <a:rPr lang="en-US" sz="2000" dirty="0" smtClean="0">
                <a:solidFill>
                  <a:srgbClr val="FFFFFF"/>
                </a:solidFill>
              </a:rPr>
              <a:t>.</a:t>
            </a:r>
            <a:endParaRPr lang="en-US" sz="2000" dirty="0">
              <a:solidFill>
                <a:srgbClr val="FFFFFF"/>
              </a:solidFill>
            </a:endParaRPr>
          </a:p>
          <a:p>
            <a:pPr>
              <a:spcAft>
                <a:spcPts val="844"/>
              </a:spcAft>
            </a:pPr>
            <a:r>
              <a:rPr lang="en-US" sz="2000" b="1" dirty="0">
                <a:solidFill>
                  <a:schemeClr val="bg1"/>
                </a:solidFill>
              </a:rPr>
              <a:t>&gt;</a:t>
            </a:r>
            <a:r>
              <a:rPr lang="en-US" sz="2000" dirty="0">
                <a:solidFill>
                  <a:srgbClr val="FFFFFF"/>
                </a:solidFill>
              </a:rPr>
              <a:t> </a:t>
            </a:r>
            <a:r>
              <a:rPr lang="en-US" sz="2000" b="1" dirty="0" smtClean="0">
                <a:solidFill>
                  <a:srgbClr val="FFFFFF"/>
                </a:solidFill>
              </a:rPr>
              <a:t>2</a:t>
            </a:r>
            <a:r>
              <a:rPr lang="zh-TW" altLang="en-US" sz="2000" dirty="0" smtClean="0">
                <a:solidFill>
                  <a:srgbClr val="FFFFFF"/>
                </a:solidFill>
              </a:rPr>
              <a:t>請用中文撰寫請用中文撰寫請用中文撰寫請用中文撰寫</a:t>
            </a:r>
            <a:endParaRPr lang="en-US" sz="2000" dirty="0">
              <a:solidFill>
                <a:srgbClr val="FFFFFF"/>
              </a:solidFill>
            </a:endParaRPr>
          </a:p>
          <a:p>
            <a:pPr>
              <a:spcAft>
                <a:spcPts val="844"/>
              </a:spcAft>
            </a:pPr>
            <a:r>
              <a:rPr lang="en-US" sz="2000" b="1" dirty="0">
                <a:solidFill>
                  <a:schemeClr val="bg1"/>
                </a:solidFill>
              </a:rPr>
              <a:t>&gt;</a:t>
            </a:r>
            <a:r>
              <a:rPr lang="en-US" sz="2000" dirty="0">
                <a:solidFill>
                  <a:srgbClr val="FFFFFF"/>
                </a:solidFill>
              </a:rPr>
              <a:t> </a:t>
            </a:r>
            <a:r>
              <a:rPr lang="en-US" sz="2000" b="1" dirty="0" smtClean="0">
                <a:solidFill>
                  <a:srgbClr val="FFFFFF"/>
                </a:solidFill>
              </a:rPr>
              <a:t>20</a:t>
            </a:r>
            <a:r>
              <a:rPr lang="zh-TW" altLang="en-US" sz="2000" dirty="0" smtClean="0">
                <a:solidFill>
                  <a:srgbClr val="FFFFFF"/>
                </a:solidFill>
              </a:rPr>
              <a:t>請用中文撰寫請用中文撰寫請用中文撰寫</a:t>
            </a:r>
            <a:endParaRPr lang="en-US" sz="2000" dirty="0">
              <a:solidFill>
                <a:srgbClr val="FFFFFF"/>
              </a:solidFill>
            </a:endParaRPr>
          </a:p>
        </p:txBody>
      </p:sp>
      <p:sp>
        <p:nvSpPr>
          <p:cNvPr id="48" name="TextBox 32"/>
          <p:cNvSpPr txBox="1"/>
          <p:nvPr/>
        </p:nvSpPr>
        <p:spPr>
          <a:xfrm>
            <a:off x="515718" y="25870601"/>
            <a:ext cx="6420956" cy="4329613"/>
          </a:xfrm>
          <a:prstGeom prst="rect">
            <a:avLst/>
          </a:prstGeom>
          <a:solidFill>
            <a:schemeClr val="bg1">
              <a:alpha val="63000"/>
            </a:schemeClr>
          </a:solidFill>
          <a:effectLst/>
        </p:spPr>
        <p:txBody>
          <a:bodyPr wrap="square" lIns="64291" tIns="32146" rIns="64291" bIns="32146">
            <a:spAutoFit/>
          </a:bodyPr>
          <a:lstStyle/>
          <a:p>
            <a:pPr indent="-974658">
              <a:lnSpc>
                <a:spcPts val="3234"/>
              </a:lnSpc>
              <a:spcAft>
                <a:spcPts val="844"/>
              </a:spcAft>
              <a:buClr>
                <a:schemeClr val="tx2"/>
              </a:buClr>
              <a:buSzPct val="125000"/>
              <a:defRPr/>
            </a:pPr>
            <a:r>
              <a:rPr lang="en-US" sz="2000" dirty="0" err="1">
                <a:latin typeface="Arial" charset="0"/>
                <a:ea typeface="Arial" charset="0"/>
                <a:cs typeface="Arial" charset="0"/>
              </a:rPr>
              <a:t>Sed</a:t>
            </a:r>
            <a:r>
              <a:rPr lang="en-US" sz="2000" dirty="0">
                <a:latin typeface="Arial" charset="0"/>
                <a:ea typeface="Arial" charset="0"/>
                <a:cs typeface="Arial" charset="0"/>
              </a:rPr>
              <a:t> in risus nibh. In nisl quam, aliquet sed nibh sitamet, faucibus placerat dui. Fusce quis augue scelerisque, luctus rum sed ut in pulvinar urna in eros </a:t>
            </a:r>
            <a:r>
              <a:rPr lang="en-US" sz="2000" dirty="0" err="1">
                <a:latin typeface="Arial" charset="0"/>
                <a:ea typeface="Arial" charset="0"/>
                <a:cs typeface="Arial" charset="0"/>
              </a:rPr>
              <a:t>posuere</a:t>
            </a:r>
            <a:r>
              <a:rPr lang="en-US" sz="2000" dirty="0">
                <a:latin typeface="Arial" charset="0"/>
                <a:ea typeface="Arial" charset="0"/>
                <a:cs typeface="Arial" charset="0"/>
              </a:rPr>
              <a:t>.</a:t>
            </a:r>
            <a:r>
              <a:rPr lang="en-US" altLang="zh-TW" sz="2000" dirty="0">
                <a:latin typeface="Arial" charset="0"/>
                <a:ea typeface="Arial" charset="0"/>
                <a:cs typeface="Arial" charset="0"/>
              </a:rPr>
              <a:t> </a:t>
            </a:r>
            <a:r>
              <a:rPr lang="en-US" altLang="zh-TW" sz="2000" dirty="0" err="1">
                <a:latin typeface="Arial" charset="0"/>
                <a:ea typeface="Arial" charset="0"/>
                <a:cs typeface="Arial" charset="0"/>
              </a:rPr>
              <a:t>Sed</a:t>
            </a:r>
            <a:r>
              <a:rPr lang="en-US" altLang="zh-TW" sz="2000" dirty="0">
                <a:latin typeface="Arial" charset="0"/>
                <a:ea typeface="Arial" charset="0"/>
                <a:cs typeface="Arial" charset="0"/>
              </a:rPr>
              <a:t> in </a:t>
            </a:r>
            <a:r>
              <a:rPr lang="en-US" altLang="zh-TW" sz="2000" dirty="0" err="1">
                <a:latin typeface="Arial" charset="0"/>
                <a:ea typeface="Arial" charset="0"/>
                <a:cs typeface="Arial" charset="0"/>
              </a:rPr>
              <a:t>risus</a:t>
            </a:r>
            <a:r>
              <a:rPr lang="en-US" altLang="zh-TW" sz="2000" dirty="0">
                <a:latin typeface="Arial" charset="0"/>
                <a:ea typeface="Arial" charset="0"/>
                <a:cs typeface="Arial" charset="0"/>
              </a:rPr>
              <a:t> </a:t>
            </a:r>
            <a:r>
              <a:rPr lang="en-US" altLang="zh-TW" sz="2000" dirty="0" err="1">
                <a:latin typeface="Arial" charset="0"/>
                <a:ea typeface="Arial" charset="0"/>
                <a:cs typeface="Arial" charset="0"/>
              </a:rPr>
              <a:t>nibh</a:t>
            </a:r>
            <a:r>
              <a:rPr lang="en-US" altLang="zh-TW" sz="2000" dirty="0">
                <a:latin typeface="Arial" charset="0"/>
                <a:ea typeface="Arial" charset="0"/>
                <a:cs typeface="Arial" charset="0"/>
              </a:rPr>
              <a:t>. In </a:t>
            </a:r>
            <a:r>
              <a:rPr lang="en-US" altLang="zh-TW" sz="2000" dirty="0" err="1">
                <a:latin typeface="Arial" charset="0"/>
                <a:ea typeface="Arial" charset="0"/>
                <a:cs typeface="Arial" charset="0"/>
              </a:rPr>
              <a:t>nisl</a:t>
            </a:r>
            <a:r>
              <a:rPr lang="en-US" altLang="zh-TW" sz="2000" dirty="0">
                <a:latin typeface="Arial" charset="0"/>
                <a:ea typeface="Arial" charset="0"/>
                <a:cs typeface="Arial" charset="0"/>
              </a:rPr>
              <a:t> quam, </a:t>
            </a:r>
            <a:r>
              <a:rPr lang="en-US" altLang="zh-TW" sz="2000" dirty="0" err="1">
                <a:latin typeface="Arial" charset="0"/>
                <a:ea typeface="Arial" charset="0"/>
                <a:cs typeface="Arial" charset="0"/>
              </a:rPr>
              <a:t>aliquet</a:t>
            </a:r>
            <a:r>
              <a:rPr lang="en-US" altLang="zh-TW" sz="2000" dirty="0">
                <a:latin typeface="Arial" charset="0"/>
                <a:ea typeface="Arial" charset="0"/>
                <a:cs typeface="Arial" charset="0"/>
              </a:rPr>
              <a:t> </a:t>
            </a:r>
            <a:r>
              <a:rPr lang="en-US" altLang="zh-TW" sz="2000" dirty="0" err="1">
                <a:latin typeface="Arial" charset="0"/>
                <a:ea typeface="Arial" charset="0"/>
                <a:cs typeface="Arial" charset="0"/>
              </a:rPr>
              <a:t>sed</a:t>
            </a:r>
            <a:r>
              <a:rPr lang="en-US" altLang="zh-TW" sz="2000" dirty="0">
                <a:latin typeface="Arial" charset="0"/>
                <a:ea typeface="Arial" charset="0"/>
                <a:cs typeface="Arial" charset="0"/>
              </a:rPr>
              <a:t> </a:t>
            </a:r>
            <a:r>
              <a:rPr lang="en-US" altLang="zh-TW" sz="2000" dirty="0" err="1">
                <a:latin typeface="Arial" charset="0"/>
                <a:ea typeface="Arial" charset="0"/>
                <a:cs typeface="Arial" charset="0"/>
              </a:rPr>
              <a:t>nibh</a:t>
            </a:r>
            <a:r>
              <a:rPr lang="en-US" altLang="zh-TW" sz="2000" dirty="0">
                <a:latin typeface="Arial" charset="0"/>
                <a:ea typeface="Arial" charset="0"/>
                <a:cs typeface="Arial" charset="0"/>
              </a:rPr>
              <a:t> </a:t>
            </a:r>
            <a:r>
              <a:rPr lang="en-US" altLang="zh-TW" sz="2000" dirty="0" err="1">
                <a:latin typeface="Arial" charset="0"/>
                <a:ea typeface="Arial" charset="0"/>
                <a:cs typeface="Arial" charset="0"/>
              </a:rPr>
              <a:t>sitamet</a:t>
            </a:r>
            <a:r>
              <a:rPr lang="en-US" altLang="zh-TW" sz="2000" dirty="0">
                <a:latin typeface="Arial" charset="0"/>
                <a:ea typeface="Arial" charset="0"/>
                <a:cs typeface="Arial" charset="0"/>
              </a:rPr>
              <a:t>, </a:t>
            </a:r>
            <a:r>
              <a:rPr lang="en-US" altLang="zh-TW" sz="2000" dirty="0" err="1">
                <a:latin typeface="Arial" charset="0"/>
                <a:ea typeface="Arial" charset="0"/>
                <a:cs typeface="Arial" charset="0"/>
              </a:rPr>
              <a:t>faucibus</a:t>
            </a:r>
            <a:r>
              <a:rPr lang="en-US" altLang="zh-TW" sz="2000" dirty="0">
                <a:latin typeface="Arial" charset="0"/>
                <a:ea typeface="Arial" charset="0"/>
                <a:cs typeface="Arial" charset="0"/>
              </a:rPr>
              <a:t> </a:t>
            </a:r>
            <a:r>
              <a:rPr lang="en-US" altLang="zh-TW" sz="2000" dirty="0" err="1">
                <a:latin typeface="Arial" charset="0"/>
                <a:ea typeface="Arial" charset="0"/>
                <a:cs typeface="Arial" charset="0"/>
              </a:rPr>
              <a:t>placerat</a:t>
            </a:r>
            <a:r>
              <a:rPr lang="en-US" altLang="zh-TW" sz="2000" dirty="0">
                <a:latin typeface="Arial" charset="0"/>
                <a:ea typeface="Arial" charset="0"/>
                <a:cs typeface="Arial" charset="0"/>
              </a:rPr>
              <a:t> dui. </a:t>
            </a:r>
            <a:r>
              <a:rPr lang="en-US" altLang="zh-TW" sz="2000" dirty="0" err="1">
                <a:latin typeface="Arial" charset="0"/>
                <a:ea typeface="Arial" charset="0"/>
                <a:cs typeface="Arial" charset="0"/>
              </a:rPr>
              <a:t>Fusce</a:t>
            </a:r>
            <a:r>
              <a:rPr lang="en-US" altLang="zh-TW" sz="2000" dirty="0">
                <a:latin typeface="Arial" charset="0"/>
                <a:ea typeface="Arial" charset="0"/>
                <a:cs typeface="Arial" charset="0"/>
              </a:rPr>
              <a:t> </a:t>
            </a:r>
            <a:r>
              <a:rPr lang="en-US" altLang="zh-TW" sz="2000" dirty="0" err="1">
                <a:latin typeface="Arial" charset="0"/>
                <a:ea typeface="Arial" charset="0"/>
                <a:cs typeface="Arial" charset="0"/>
              </a:rPr>
              <a:t>quis</a:t>
            </a:r>
            <a:r>
              <a:rPr lang="en-US" altLang="zh-TW" sz="2000" dirty="0">
                <a:latin typeface="Arial" charset="0"/>
                <a:ea typeface="Arial" charset="0"/>
                <a:cs typeface="Arial" charset="0"/>
              </a:rPr>
              <a:t> </a:t>
            </a:r>
            <a:r>
              <a:rPr lang="en-US" altLang="zh-TW" sz="2000" dirty="0" err="1">
                <a:latin typeface="Arial" charset="0"/>
                <a:ea typeface="Arial" charset="0"/>
                <a:cs typeface="Arial" charset="0"/>
              </a:rPr>
              <a:t>augue</a:t>
            </a:r>
            <a:r>
              <a:rPr lang="en-US" altLang="zh-TW" sz="2000" dirty="0">
                <a:latin typeface="Arial" charset="0"/>
                <a:ea typeface="Arial" charset="0"/>
                <a:cs typeface="Arial" charset="0"/>
              </a:rPr>
              <a:t> </a:t>
            </a:r>
            <a:r>
              <a:rPr lang="en-US" altLang="zh-TW" sz="2000" dirty="0" err="1">
                <a:latin typeface="Arial" charset="0"/>
                <a:ea typeface="Arial" charset="0"/>
                <a:cs typeface="Arial" charset="0"/>
              </a:rPr>
              <a:t>scelerisque</a:t>
            </a:r>
            <a:r>
              <a:rPr lang="en-US" altLang="zh-TW" sz="2000" dirty="0">
                <a:latin typeface="Arial" charset="0"/>
                <a:ea typeface="Arial" charset="0"/>
                <a:cs typeface="Arial" charset="0"/>
              </a:rPr>
              <a:t>, </a:t>
            </a:r>
            <a:r>
              <a:rPr lang="en-US" altLang="zh-TW" sz="2000" dirty="0" err="1">
                <a:latin typeface="Arial" charset="0"/>
                <a:ea typeface="Arial" charset="0"/>
                <a:cs typeface="Arial" charset="0"/>
              </a:rPr>
              <a:t>luctus</a:t>
            </a:r>
            <a:r>
              <a:rPr lang="en-US" altLang="zh-TW" sz="2000" dirty="0">
                <a:latin typeface="Arial" charset="0"/>
                <a:ea typeface="Arial" charset="0"/>
                <a:cs typeface="Arial" charset="0"/>
              </a:rPr>
              <a:t> rum.</a:t>
            </a:r>
          </a:p>
          <a:p>
            <a:pPr indent="-974658">
              <a:lnSpc>
                <a:spcPts val="3234"/>
              </a:lnSpc>
              <a:spcAft>
                <a:spcPts val="844"/>
              </a:spcAft>
              <a:buClr>
                <a:schemeClr val="tx2"/>
              </a:buClr>
              <a:buSzPct val="125000"/>
              <a:defRPr/>
            </a:pPr>
            <a:r>
              <a:rPr lang="en-US" altLang="zh-TW" sz="2000" dirty="0" err="1">
                <a:latin typeface="Arial" charset="0"/>
                <a:ea typeface="Arial" charset="0"/>
                <a:cs typeface="Arial" charset="0"/>
              </a:rPr>
              <a:t>Sed</a:t>
            </a:r>
            <a:r>
              <a:rPr lang="en-US" altLang="zh-TW" sz="2000" dirty="0">
                <a:latin typeface="Arial" charset="0"/>
                <a:ea typeface="Arial" charset="0"/>
                <a:cs typeface="Arial" charset="0"/>
              </a:rPr>
              <a:t> in </a:t>
            </a:r>
            <a:r>
              <a:rPr lang="en-US" altLang="zh-TW" sz="2000" dirty="0" err="1">
                <a:latin typeface="Arial" charset="0"/>
                <a:ea typeface="Arial" charset="0"/>
                <a:cs typeface="Arial" charset="0"/>
              </a:rPr>
              <a:t>risus</a:t>
            </a:r>
            <a:r>
              <a:rPr lang="en-US" altLang="zh-TW" sz="2000" dirty="0">
                <a:latin typeface="Arial" charset="0"/>
                <a:ea typeface="Arial" charset="0"/>
                <a:cs typeface="Arial" charset="0"/>
              </a:rPr>
              <a:t> </a:t>
            </a:r>
            <a:r>
              <a:rPr lang="en-US" altLang="zh-TW" sz="2000" dirty="0" err="1">
                <a:latin typeface="Arial" charset="0"/>
                <a:ea typeface="Arial" charset="0"/>
                <a:cs typeface="Arial" charset="0"/>
              </a:rPr>
              <a:t>nibh</a:t>
            </a:r>
            <a:r>
              <a:rPr lang="en-US" altLang="zh-TW" sz="2000" dirty="0">
                <a:latin typeface="Arial" charset="0"/>
                <a:ea typeface="Arial" charset="0"/>
                <a:cs typeface="Arial" charset="0"/>
              </a:rPr>
              <a:t>. In </a:t>
            </a:r>
            <a:r>
              <a:rPr lang="en-US" altLang="zh-TW" sz="2000" dirty="0" err="1">
                <a:latin typeface="Arial" charset="0"/>
                <a:ea typeface="Arial" charset="0"/>
                <a:cs typeface="Arial" charset="0"/>
              </a:rPr>
              <a:t>nisl</a:t>
            </a:r>
            <a:r>
              <a:rPr lang="en-US" altLang="zh-TW" sz="2000" dirty="0">
                <a:latin typeface="Arial" charset="0"/>
                <a:ea typeface="Arial" charset="0"/>
                <a:cs typeface="Arial" charset="0"/>
              </a:rPr>
              <a:t> quam, </a:t>
            </a:r>
            <a:r>
              <a:rPr lang="en-US" altLang="zh-TW" sz="2000" dirty="0" err="1">
                <a:latin typeface="Arial" charset="0"/>
                <a:ea typeface="Arial" charset="0"/>
                <a:cs typeface="Arial" charset="0"/>
              </a:rPr>
              <a:t>aliquet</a:t>
            </a:r>
            <a:r>
              <a:rPr lang="en-US" altLang="zh-TW" sz="2000" dirty="0">
                <a:latin typeface="Arial" charset="0"/>
                <a:ea typeface="Arial" charset="0"/>
                <a:cs typeface="Arial" charset="0"/>
              </a:rPr>
              <a:t> </a:t>
            </a:r>
            <a:r>
              <a:rPr lang="en-US" altLang="zh-TW" sz="2000" dirty="0" err="1">
                <a:latin typeface="Arial" charset="0"/>
                <a:ea typeface="Arial" charset="0"/>
                <a:cs typeface="Arial" charset="0"/>
              </a:rPr>
              <a:t>sed</a:t>
            </a:r>
            <a:r>
              <a:rPr lang="en-US" altLang="zh-TW" sz="2000" dirty="0">
                <a:latin typeface="Arial" charset="0"/>
                <a:ea typeface="Arial" charset="0"/>
                <a:cs typeface="Arial" charset="0"/>
              </a:rPr>
              <a:t> </a:t>
            </a:r>
            <a:r>
              <a:rPr lang="en-US" altLang="zh-TW" sz="2000" dirty="0" err="1">
                <a:latin typeface="Arial" charset="0"/>
                <a:ea typeface="Arial" charset="0"/>
                <a:cs typeface="Arial" charset="0"/>
              </a:rPr>
              <a:t>nibh</a:t>
            </a:r>
            <a:r>
              <a:rPr lang="en-US" altLang="zh-TW" sz="2000" dirty="0">
                <a:latin typeface="Arial" charset="0"/>
                <a:ea typeface="Arial" charset="0"/>
                <a:cs typeface="Arial" charset="0"/>
              </a:rPr>
              <a:t> </a:t>
            </a:r>
            <a:r>
              <a:rPr lang="en-US" altLang="zh-TW" sz="2000" dirty="0" err="1">
                <a:latin typeface="Arial" charset="0"/>
                <a:ea typeface="Arial" charset="0"/>
                <a:cs typeface="Arial" charset="0"/>
              </a:rPr>
              <a:t>sitamet</a:t>
            </a:r>
            <a:r>
              <a:rPr lang="en-US" altLang="zh-TW" sz="2000" dirty="0">
                <a:latin typeface="Arial" charset="0"/>
                <a:ea typeface="Arial" charset="0"/>
                <a:cs typeface="Arial" charset="0"/>
              </a:rPr>
              <a:t>, </a:t>
            </a:r>
            <a:r>
              <a:rPr lang="en-US" altLang="zh-TW" sz="2000" dirty="0" err="1">
                <a:latin typeface="Arial" charset="0"/>
                <a:ea typeface="Arial" charset="0"/>
                <a:cs typeface="Arial" charset="0"/>
              </a:rPr>
              <a:t>faucibus</a:t>
            </a:r>
            <a:r>
              <a:rPr lang="en-US" altLang="zh-TW" sz="2000" dirty="0">
                <a:latin typeface="Arial" charset="0"/>
                <a:ea typeface="Arial" charset="0"/>
                <a:cs typeface="Arial" charset="0"/>
              </a:rPr>
              <a:t> </a:t>
            </a:r>
            <a:r>
              <a:rPr lang="en-US" altLang="zh-TW" sz="2000" dirty="0" err="1">
                <a:latin typeface="Arial" charset="0"/>
                <a:ea typeface="Arial" charset="0"/>
                <a:cs typeface="Arial" charset="0"/>
              </a:rPr>
              <a:t>placerat</a:t>
            </a:r>
            <a:r>
              <a:rPr lang="en-US" altLang="zh-TW" sz="2000" dirty="0">
                <a:latin typeface="Arial" charset="0"/>
                <a:ea typeface="Arial" charset="0"/>
                <a:cs typeface="Arial" charset="0"/>
              </a:rPr>
              <a:t> dui. </a:t>
            </a:r>
            <a:r>
              <a:rPr lang="en-US" altLang="zh-TW" sz="2000" dirty="0" err="1">
                <a:latin typeface="Arial" charset="0"/>
                <a:ea typeface="Arial" charset="0"/>
                <a:cs typeface="Arial" charset="0"/>
              </a:rPr>
              <a:t>Fusce</a:t>
            </a:r>
            <a:r>
              <a:rPr lang="en-US" altLang="zh-TW" sz="2000" dirty="0">
                <a:latin typeface="Arial" charset="0"/>
                <a:ea typeface="Arial" charset="0"/>
                <a:cs typeface="Arial" charset="0"/>
              </a:rPr>
              <a:t> </a:t>
            </a:r>
            <a:r>
              <a:rPr lang="en-US" altLang="zh-TW" sz="2000" dirty="0" err="1">
                <a:latin typeface="Arial" charset="0"/>
                <a:ea typeface="Arial" charset="0"/>
                <a:cs typeface="Arial" charset="0"/>
              </a:rPr>
              <a:t>quis</a:t>
            </a:r>
            <a:r>
              <a:rPr lang="en-US" altLang="zh-TW" sz="2000" dirty="0">
                <a:latin typeface="Arial" charset="0"/>
                <a:ea typeface="Arial" charset="0"/>
                <a:cs typeface="Arial" charset="0"/>
              </a:rPr>
              <a:t> </a:t>
            </a:r>
            <a:r>
              <a:rPr lang="en-US" altLang="zh-TW" sz="2000" dirty="0" err="1">
                <a:latin typeface="Arial" charset="0"/>
                <a:ea typeface="Arial" charset="0"/>
                <a:cs typeface="Arial" charset="0"/>
              </a:rPr>
              <a:t>augue</a:t>
            </a:r>
            <a:r>
              <a:rPr lang="en-US" altLang="zh-TW" sz="2000" dirty="0">
                <a:latin typeface="Arial" charset="0"/>
                <a:ea typeface="Arial" charset="0"/>
                <a:cs typeface="Arial" charset="0"/>
              </a:rPr>
              <a:t> </a:t>
            </a:r>
            <a:r>
              <a:rPr lang="en-US" altLang="zh-TW" sz="2000" dirty="0" err="1">
                <a:latin typeface="Arial" charset="0"/>
                <a:ea typeface="Arial" charset="0"/>
                <a:cs typeface="Arial" charset="0"/>
              </a:rPr>
              <a:t>scelerisque</a:t>
            </a:r>
            <a:r>
              <a:rPr lang="en-US" altLang="zh-TW" sz="2000" dirty="0">
                <a:latin typeface="Arial" charset="0"/>
                <a:ea typeface="Arial" charset="0"/>
                <a:cs typeface="Arial" charset="0"/>
              </a:rPr>
              <a:t>, </a:t>
            </a:r>
            <a:r>
              <a:rPr lang="en-US" altLang="zh-TW" sz="2000" dirty="0" err="1">
                <a:latin typeface="Arial" charset="0"/>
                <a:ea typeface="Arial" charset="0"/>
                <a:cs typeface="Arial" charset="0"/>
              </a:rPr>
              <a:t>luctus</a:t>
            </a:r>
            <a:r>
              <a:rPr lang="en-US" altLang="zh-TW" sz="2000" dirty="0">
                <a:latin typeface="Arial" charset="0"/>
                <a:ea typeface="Arial" charset="0"/>
                <a:cs typeface="Arial" charset="0"/>
              </a:rPr>
              <a:t> rum </a:t>
            </a:r>
            <a:r>
              <a:rPr lang="en-US" altLang="zh-TW" sz="2000" dirty="0" err="1">
                <a:latin typeface="Arial" charset="0"/>
                <a:ea typeface="Arial" charset="0"/>
                <a:cs typeface="Arial" charset="0"/>
              </a:rPr>
              <a:t>sed</a:t>
            </a:r>
            <a:r>
              <a:rPr lang="en-US" altLang="zh-TW" sz="2000" dirty="0">
                <a:latin typeface="Arial" charset="0"/>
                <a:ea typeface="Arial" charset="0"/>
                <a:cs typeface="Arial" charset="0"/>
              </a:rPr>
              <a:t> </a:t>
            </a:r>
            <a:r>
              <a:rPr lang="en-US" altLang="zh-TW" sz="2000" dirty="0" err="1">
                <a:latin typeface="Arial" charset="0"/>
                <a:ea typeface="Arial" charset="0"/>
                <a:cs typeface="Arial" charset="0"/>
              </a:rPr>
              <a:t>ut</a:t>
            </a:r>
            <a:r>
              <a:rPr lang="en-US" altLang="zh-TW" sz="2000" dirty="0">
                <a:latin typeface="Arial" charset="0"/>
                <a:ea typeface="Arial" charset="0"/>
                <a:cs typeface="Arial" charset="0"/>
              </a:rPr>
              <a:t> in </a:t>
            </a:r>
            <a:r>
              <a:rPr lang="en-US" altLang="zh-TW" sz="2000" dirty="0" err="1">
                <a:latin typeface="Arial" charset="0"/>
                <a:ea typeface="Arial" charset="0"/>
                <a:cs typeface="Arial" charset="0"/>
              </a:rPr>
              <a:t>pulvinar</a:t>
            </a:r>
            <a:r>
              <a:rPr lang="en-US" altLang="zh-TW" sz="2000" dirty="0">
                <a:latin typeface="Arial" charset="0"/>
                <a:ea typeface="Arial" charset="0"/>
                <a:cs typeface="Arial" charset="0"/>
              </a:rPr>
              <a:t> </a:t>
            </a:r>
            <a:r>
              <a:rPr lang="en-US" altLang="zh-TW" sz="2000" dirty="0" err="1">
                <a:latin typeface="Arial" charset="0"/>
                <a:ea typeface="Arial" charset="0"/>
                <a:cs typeface="Arial" charset="0"/>
              </a:rPr>
              <a:t>urna</a:t>
            </a:r>
            <a:r>
              <a:rPr lang="en-US" altLang="zh-TW" sz="2000" dirty="0">
                <a:latin typeface="Arial" charset="0"/>
                <a:ea typeface="Arial" charset="0"/>
                <a:cs typeface="Arial" charset="0"/>
              </a:rPr>
              <a:t> in </a:t>
            </a:r>
            <a:r>
              <a:rPr lang="en-US" altLang="zh-TW" sz="2000" dirty="0" err="1">
                <a:latin typeface="Arial" charset="0"/>
                <a:ea typeface="Arial" charset="0"/>
                <a:cs typeface="Arial" charset="0"/>
              </a:rPr>
              <a:t>eros</a:t>
            </a:r>
            <a:r>
              <a:rPr lang="en-US" altLang="zh-TW" sz="2000" dirty="0">
                <a:latin typeface="Arial" charset="0"/>
                <a:ea typeface="Arial" charset="0"/>
                <a:cs typeface="Arial" charset="0"/>
              </a:rPr>
              <a:t> </a:t>
            </a:r>
            <a:r>
              <a:rPr lang="en-US" altLang="zh-TW" sz="2000" dirty="0" err="1">
                <a:latin typeface="Arial" charset="0"/>
                <a:ea typeface="Arial" charset="0"/>
                <a:cs typeface="Arial" charset="0"/>
              </a:rPr>
              <a:t>posuere</a:t>
            </a:r>
            <a:r>
              <a:rPr lang="en-US" altLang="zh-TW" sz="2000" dirty="0">
                <a:latin typeface="Arial" charset="0"/>
                <a:ea typeface="Arial" charset="0"/>
                <a:cs typeface="Arial" charset="0"/>
              </a:rPr>
              <a:t>.</a:t>
            </a:r>
          </a:p>
          <a:p>
            <a:pPr indent="-974658">
              <a:lnSpc>
                <a:spcPts val="3234"/>
              </a:lnSpc>
              <a:buClr>
                <a:schemeClr val="tx2"/>
              </a:buClr>
              <a:buSzPct val="125000"/>
              <a:defRPr/>
            </a:pPr>
            <a:endParaRPr lang="en-US" sz="2000" dirty="0">
              <a:latin typeface="Arial" charset="0"/>
              <a:ea typeface="Arial" charset="0"/>
              <a:cs typeface="Arial" charset="0"/>
            </a:endParaRPr>
          </a:p>
        </p:txBody>
      </p:sp>
      <p:pic>
        <p:nvPicPr>
          <p:cNvPr id="49" name="圖片 48"/>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25066" y="15235573"/>
            <a:ext cx="5852160" cy="3901440"/>
          </a:xfrm>
          <a:prstGeom prst="rect">
            <a:avLst/>
          </a:prstGeom>
        </p:spPr>
      </p:pic>
    </p:spTree>
    <p:extLst>
      <p:ext uri="{BB962C8B-B14F-4D97-AF65-F5344CB8AC3E}">
        <p14:creationId xmlns:p14="http://schemas.microsoft.com/office/powerpoint/2010/main" val="1808411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926</Words>
  <Application>Microsoft Office PowerPoint</Application>
  <PresentationFormat>自訂</PresentationFormat>
  <Paragraphs>90</Paragraphs>
  <Slides>1</Slides>
  <Notes>0</Notes>
  <HiddenSlides>0</HiddenSlides>
  <MMClips>0</MMClips>
  <ScaleCrop>false</ScaleCrop>
  <HeadingPairs>
    <vt:vector size="4" baseType="variant">
      <vt:variant>
        <vt:lpstr>佈景主題</vt:lpstr>
      </vt:variant>
      <vt:variant>
        <vt:i4>1</vt:i4>
      </vt:variant>
      <vt:variant>
        <vt:lpstr>投影片標題</vt:lpstr>
      </vt:variant>
      <vt:variant>
        <vt:i4>1</vt:i4>
      </vt:variant>
    </vt:vector>
  </HeadingPairs>
  <TitlesOfParts>
    <vt:vector size="2" baseType="lpstr">
      <vt:lpstr>Office 佈景主題</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Admin</dc:creator>
  <cp:lastModifiedBy>Admin</cp:lastModifiedBy>
  <cp:revision>9</cp:revision>
  <dcterms:created xsi:type="dcterms:W3CDTF">2019-03-27T07:33:18Z</dcterms:created>
  <dcterms:modified xsi:type="dcterms:W3CDTF">2020-03-10T05:08:09Z</dcterms:modified>
</cp:coreProperties>
</file>